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66" r:id="rId8"/>
    <p:sldId id="268" r:id="rId9"/>
    <p:sldId id="269" r:id="rId10"/>
    <p:sldId id="282" r:id="rId11"/>
    <p:sldId id="283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5" r:id="rId25"/>
    <p:sldId id="286" r:id="rId26"/>
    <p:sldId id="287" r:id="rId27"/>
    <p:sldId id="363" r:id="rId28"/>
    <p:sldId id="364" r:id="rId29"/>
    <p:sldId id="365" r:id="rId30"/>
    <p:sldId id="366" r:id="rId31"/>
    <p:sldId id="367" r:id="rId32"/>
    <p:sldId id="368" r:id="rId33"/>
    <p:sldId id="295" r:id="rId34"/>
    <p:sldId id="369" r:id="rId35"/>
    <p:sldId id="372" r:id="rId36"/>
    <p:sldId id="371" r:id="rId37"/>
    <p:sldId id="301" r:id="rId38"/>
    <p:sldId id="373" r:id="rId39"/>
    <p:sldId id="304" r:id="rId40"/>
    <p:sldId id="305" r:id="rId41"/>
    <p:sldId id="307" r:id="rId42"/>
    <p:sldId id="309" r:id="rId43"/>
    <p:sldId id="308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2" r:id="rId75"/>
    <p:sldId id="343" r:id="rId76"/>
    <p:sldId id="344" r:id="rId77"/>
    <p:sldId id="346" r:id="rId78"/>
    <p:sldId id="347" r:id="rId79"/>
    <p:sldId id="349" r:id="rId80"/>
    <p:sldId id="348" r:id="rId81"/>
    <p:sldId id="351" r:id="rId82"/>
    <p:sldId id="353" r:id="rId83"/>
    <p:sldId id="354" r:id="rId84"/>
    <p:sldId id="355" r:id="rId85"/>
    <p:sldId id="356" r:id="rId86"/>
    <p:sldId id="358" r:id="rId87"/>
    <p:sldId id="357" r:id="rId88"/>
    <p:sldId id="359" r:id="rId89"/>
    <p:sldId id="360" r:id="rId90"/>
    <p:sldId id="361" r:id="rId91"/>
    <p:sldId id="362" r:id="rId9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46" y="9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E06EEB-03C1-467E-8D71-B52A31C81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2728AF-0F86-413A-B31C-F92A55550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6DACAA-B5ED-42D3-9F41-4B47FDB9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502028-F99F-4F55-AAA0-BF7F51F5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1B6599-708A-4D90-9891-2A5C596C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45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AD4421-5A1E-47D7-99FC-93E22E34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AE9966-DF79-4B8E-A608-6FA5015B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C2AAC3-D067-4766-9BE3-EA272B5F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ABDA20-AB54-4574-9231-A984F9A7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F378FC-B654-482D-90A9-F3EE5C7D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07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3B86D7-4646-47D0-A01A-4D637371C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311DDD-D4DF-4929-A767-84DF46817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950C7-BF72-4680-A24C-C0C24A61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8771D2-A89F-4CBE-BE99-11117724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808445-9FC8-42DA-80D9-60DD6F02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73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599C61-1853-45FA-932E-2587A6A1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1563E6-EA7A-4EE3-8836-12A22D70A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93ED4-71FF-462F-AFC8-4C623F1F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DEC264-9256-4C5A-9A82-A8DB070A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F3F23-EAA1-45E6-B9C4-344C89C3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17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97E50-DECF-4757-8FA7-18E11D30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C9A247-ECBA-4431-A375-3DEA90E20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CE3A76-CFC7-412B-B779-582BEECF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9D588F-AE84-4F8D-9768-01384A2D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8B474E-DE41-436D-9CAF-0FAEF16C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26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81E07C-615A-4B8B-952A-28C53A7B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5C14A7-2561-4242-AB18-6C86E35E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FD9B81-56F5-4102-89CE-65ED6E926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1E5F2D-855D-4906-A1DC-74EDBFE4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52F365-7A98-4851-9E18-D0517648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482A68-4456-4E0E-8B22-9D53129A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1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1AE6E-5F6C-4748-BB67-929439F2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846ADB-1DA1-4BA1-8193-C163F9C2F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9A6F0F-8BAF-4465-B56E-21CECD7C4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F2E3804-41E7-43E4-BD68-C2700FAC4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30DBFF6-FF41-4EB1-848E-DFA44E88F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E64D79C-A22C-4D83-AB58-D244899E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A9849F-654A-4F74-BCD5-E38BB6CD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C33E8B-C53B-4E01-8EA7-1341AA4E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5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BC7C7-8792-4969-9DAC-33412172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C888192-DA65-4D6F-A3B1-3B276F61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A6407C-6672-4DF0-952B-08355BA2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1F7FB1-55DA-4BD2-8F4A-5C20213D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4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2D0856-625A-4015-B0B9-60C5BB8C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777B23-DE96-4C52-9A9C-FF197F58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0231C4-043E-4892-89AE-1E3C9CB9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4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489D0-9FAC-4CE6-8520-EC4AD875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C07571-2449-4334-B489-3AA2C195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2BA377-6C0D-46FB-B7A8-B75569672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B2A36B-9771-49B7-8F60-C71DF0B1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9E79B9-7956-4FEC-A2B4-686A471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63ED3B-3814-4599-89D2-0D1CBD9B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91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263E2-3239-4031-85D0-C45A6DAB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395744-757D-4BB8-A460-72F409335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E9A908-64E8-434E-81C6-B3BF93670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8C9331-AD1B-44A7-95AF-A743E239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D9B6C6-441A-42BC-9D70-D48AE1F5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97506B-D453-4C85-AC2B-20F90EAC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49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6AE1B41-249F-4B55-8939-C7C72789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02D3EF-6004-411A-8425-404316AD1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A9DE16-77B7-4C1F-ACDA-412E4841E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1C55-784E-4120-A23F-C415F171B241}" type="datetimeFigureOut">
              <a:rPr lang="it-IT" smtClean="0"/>
              <a:t>16/02/2023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748126-24DE-4B63-8FBC-9CF2C2456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54D1CF-675D-4A02-985C-8E2AEBCB5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A6B1-5C6D-4EDD-8486-B29E2B1A8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83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1963" y="264693"/>
            <a:ext cx="5924095" cy="632861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4041533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2699" y="1403671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70" y="4151007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pic>
        <p:nvPicPr>
          <p:cNvPr id="16" name="Picture 2" descr="Segnalazioni in caso di emergenza - www.vonneumann.it">
            <a:extLst>
              <a:ext uri="{FF2B5EF4-FFF2-40B4-BE49-F238E27FC236}">
                <a16:creationId xmlns:a16="http://schemas.microsoft.com/office/drawing/2014/main" id="{38DFAC46-32EB-4CF1-901D-3B245AEE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68E21D5-C821-49FC-8872-0AE511FE6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00" y="368932"/>
            <a:ext cx="3590955" cy="4539613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B28DC2F-E6F5-4853-B1E1-C0DD40A8CC5D}"/>
              </a:ext>
            </a:extLst>
          </p:cNvPr>
          <p:cNvCxnSpPr>
            <a:cxnSpLocks/>
          </p:cNvCxnSpPr>
          <p:nvPr/>
        </p:nvCxnSpPr>
        <p:spPr>
          <a:xfrm>
            <a:off x="5196643" y="1214972"/>
            <a:ext cx="2825139" cy="4791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26CF090-77D0-4657-82A6-EC25D498AC19}"/>
              </a:ext>
            </a:extLst>
          </p:cNvPr>
          <p:cNvCxnSpPr>
            <a:cxnSpLocks/>
          </p:cNvCxnSpPr>
          <p:nvPr/>
        </p:nvCxnSpPr>
        <p:spPr>
          <a:xfrm>
            <a:off x="4603939" y="2334937"/>
            <a:ext cx="3328510" cy="3346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93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2699" y="1403671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70" y="4151007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pic>
        <p:nvPicPr>
          <p:cNvPr id="16" name="Picture 2" descr="Segnalazioni in caso di emergenza - www.vonneumann.it">
            <a:extLst>
              <a:ext uri="{FF2B5EF4-FFF2-40B4-BE49-F238E27FC236}">
                <a16:creationId xmlns:a16="http://schemas.microsoft.com/office/drawing/2014/main" id="{38DFAC46-32EB-4CF1-901D-3B245AEE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68E21D5-C821-49FC-8872-0AE511FE6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00" y="368932"/>
            <a:ext cx="3590955" cy="4539613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B28DC2F-E6F5-4853-B1E1-C0DD40A8CC5D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5309194" y="1694078"/>
            <a:ext cx="4028770" cy="1526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26CF090-77D0-4657-82A6-EC25D498AC19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6854248" y="2724938"/>
            <a:ext cx="2422609" cy="1426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47899CE4-F02B-4915-91E7-92BB843C0AFA}"/>
              </a:ext>
            </a:extLst>
          </p:cNvPr>
          <p:cNvSpPr/>
          <p:nvPr/>
        </p:nvSpPr>
        <p:spPr>
          <a:xfrm>
            <a:off x="9337964" y="1607127"/>
            <a:ext cx="1378064" cy="4791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6452248-98E0-4FC0-9BF7-AD9122811A7C}"/>
              </a:ext>
            </a:extLst>
          </p:cNvPr>
          <p:cNvSpPr/>
          <p:nvPr/>
        </p:nvSpPr>
        <p:spPr>
          <a:xfrm>
            <a:off x="9276857" y="2485385"/>
            <a:ext cx="1639815" cy="4791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205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2699" y="1403671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70" y="4151007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4B2B09-BA5E-484A-8550-FB070DE850B1}"/>
              </a:ext>
            </a:extLst>
          </p:cNvPr>
          <p:cNvSpPr txBox="1"/>
          <p:nvPr/>
        </p:nvSpPr>
        <p:spPr>
          <a:xfrm>
            <a:off x="4590179" y="255700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APRI-FILA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84375B-C2D4-4011-8B37-53AA034A4E69}"/>
              </a:ext>
            </a:extLst>
          </p:cNvPr>
          <p:cNvSpPr txBox="1"/>
          <p:nvPr/>
        </p:nvSpPr>
        <p:spPr>
          <a:xfrm>
            <a:off x="4347672" y="409594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CHIUDI-FILA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6DC7B87-AD6E-460A-B000-0CF9219CA898}"/>
              </a:ext>
            </a:extLst>
          </p:cNvPr>
          <p:cNvCxnSpPr/>
          <p:nvPr/>
        </p:nvCxnSpPr>
        <p:spPr>
          <a:xfrm flipV="1">
            <a:off x="5055126" y="1981428"/>
            <a:ext cx="0" cy="575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A0A2002-63B7-4D6B-93FB-64DFBDF9C144}"/>
              </a:ext>
            </a:extLst>
          </p:cNvPr>
          <p:cNvCxnSpPr>
            <a:cxnSpLocks/>
          </p:cNvCxnSpPr>
          <p:nvPr/>
        </p:nvCxnSpPr>
        <p:spPr>
          <a:xfrm>
            <a:off x="5694769" y="4381111"/>
            <a:ext cx="622904" cy="34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33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2699" y="1403671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70" y="4151007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4B2B09-BA5E-484A-8550-FB070DE850B1}"/>
              </a:ext>
            </a:extLst>
          </p:cNvPr>
          <p:cNvSpPr txBox="1"/>
          <p:nvPr/>
        </p:nvSpPr>
        <p:spPr>
          <a:xfrm>
            <a:off x="4590179" y="255700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APRI-FILA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84375B-C2D4-4011-8B37-53AA034A4E69}"/>
              </a:ext>
            </a:extLst>
          </p:cNvPr>
          <p:cNvSpPr txBox="1"/>
          <p:nvPr/>
        </p:nvSpPr>
        <p:spPr>
          <a:xfrm>
            <a:off x="4347672" y="409594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CHIUDI-FILA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6DC7B87-AD6E-460A-B000-0CF9219CA898}"/>
              </a:ext>
            </a:extLst>
          </p:cNvPr>
          <p:cNvCxnSpPr/>
          <p:nvPr/>
        </p:nvCxnSpPr>
        <p:spPr>
          <a:xfrm flipV="1">
            <a:off x="5055126" y="1981428"/>
            <a:ext cx="0" cy="575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A0A2002-63B7-4D6B-93FB-64DFBDF9C144}"/>
              </a:ext>
            </a:extLst>
          </p:cNvPr>
          <p:cNvCxnSpPr>
            <a:cxnSpLocks/>
          </p:cNvCxnSpPr>
          <p:nvPr/>
        </p:nvCxnSpPr>
        <p:spPr>
          <a:xfrm>
            <a:off x="5694769" y="4381111"/>
            <a:ext cx="622904" cy="34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17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2699" y="1403671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70" y="4151007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4B2B09-BA5E-484A-8550-FB070DE850B1}"/>
              </a:ext>
            </a:extLst>
          </p:cNvPr>
          <p:cNvSpPr txBox="1"/>
          <p:nvPr/>
        </p:nvSpPr>
        <p:spPr>
          <a:xfrm>
            <a:off x="4590179" y="255700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APRI-FILA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84375B-C2D4-4011-8B37-53AA034A4E69}"/>
              </a:ext>
            </a:extLst>
          </p:cNvPr>
          <p:cNvSpPr txBox="1"/>
          <p:nvPr/>
        </p:nvSpPr>
        <p:spPr>
          <a:xfrm>
            <a:off x="4347672" y="409594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CHIUDI-FILA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6DC7B87-AD6E-460A-B000-0CF9219CA898}"/>
              </a:ext>
            </a:extLst>
          </p:cNvPr>
          <p:cNvCxnSpPr/>
          <p:nvPr/>
        </p:nvCxnSpPr>
        <p:spPr>
          <a:xfrm flipV="1">
            <a:off x="5055126" y="1981428"/>
            <a:ext cx="0" cy="575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A0A2002-63B7-4D6B-93FB-64DFBDF9C144}"/>
              </a:ext>
            </a:extLst>
          </p:cNvPr>
          <p:cNvCxnSpPr>
            <a:cxnSpLocks/>
          </p:cNvCxnSpPr>
          <p:nvPr/>
        </p:nvCxnSpPr>
        <p:spPr>
          <a:xfrm>
            <a:off x="5694769" y="4381111"/>
            <a:ext cx="622904" cy="34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31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7537" y="653369"/>
            <a:ext cx="846755" cy="127790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70" y="4151007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4B2B09-BA5E-484A-8550-FB070DE850B1}"/>
              </a:ext>
            </a:extLst>
          </p:cNvPr>
          <p:cNvSpPr txBox="1"/>
          <p:nvPr/>
        </p:nvSpPr>
        <p:spPr>
          <a:xfrm>
            <a:off x="4338797" y="2654120"/>
            <a:ext cx="232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APRI-FILA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6DC7B87-AD6E-460A-B000-0CF9219CA898}"/>
              </a:ext>
            </a:extLst>
          </p:cNvPr>
          <p:cNvCxnSpPr/>
          <p:nvPr/>
        </p:nvCxnSpPr>
        <p:spPr>
          <a:xfrm flipV="1">
            <a:off x="5055126" y="1981428"/>
            <a:ext cx="0" cy="575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88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7537" y="653369"/>
            <a:ext cx="846755" cy="127790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4B2B09-BA5E-484A-8550-FB070DE850B1}"/>
              </a:ext>
            </a:extLst>
          </p:cNvPr>
          <p:cNvSpPr txBox="1"/>
          <p:nvPr/>
        </p:nvSpPr>
        <p:spPr>
          <a:xfrm>
            <a:off x="4338797" y="2654120"/>
            <a:ext cx="232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APRI-FILA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6DC7B87-AD6E-460A-B000-0CF9219CA898}"/>
              </a:ext>
            </a:extLst>
          </p:cNvPr>
          <p:cNvCxnSpPr/>
          <p:nvPr/>
        </p:nvCxnSpPr>
        <p:spPr>
          <a:xfrm flipV="1">
            <a:off x="5055126" y="1981428"/>
            <a:ext cx="0" cy="575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DE42B66-E4FD-41FD-B628-7E3048FE4B17}"/>
              </a:ext>
            </a:extLst>
          </p:cNvPr>
          <p:cNvCxnSpPr>
            <a:cxnSpLocks/>
          </p:cNvCxnSpPr>
          <p:nvPr/>
        </p:nvCxnSpPr>
        <p:spPr>
          <a:xfrm flipV="1">
            <a:off x="2863918" y="1392382"/>
            <a:ext cx="1569537" cy="589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92F92C60-F572-4EE5-888E-7037B4B48876}"/>
              </a:ext>
            </a:extLst>
          </p:cNvPr>
          <p:cNvSpPr/>
          <p:nvPr/>
        </p:nvSpPr>
        <p:spPr>
          <a:xfrm>
            <a:off x="4338797" y="1238143"/>
            <a:ext cx="278740" cy="2440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85EF2CA-1B77-430B-BC66-6B032BA4F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0" y="1981428"/>
            <a:ext cx="1831078" cy="212104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8958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4000" y="3238895"/>
            <a:ext cx="846755" cy="1277904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85EF2CA-1B77-430B-BC66-6B032BA4F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60" y="-3201004"/>
            <a:ext cx="6837849" cy="79206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204205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85EF2CA-1B77-430B-BC66-6B032BA4F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60" y="-3201004"/>
            <a:ext cx="6837849" cy="79206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80BAE369-E0EF-43FB-8982-C2AA34C8E4F3}"/>
              </a:ext>
            </a:extLst>
          </p:cNvPr>
          <p:cNvSpPr/>
          <p:nvPr/>
        </p:nvSpPr>
        <p:spPr>
          <a:xfrm>
            <a:off x="6076476" y="2786785"/>
            <a:ext cx="267016" cy="11458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43492" y="3484373"/>
            <a:ext cx="997527" cy="150544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177846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85EF2CA-1B77-430B-BC66-6B032BA4F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60" y="-3201004"/>
            <a:ext cx="6837849" cy="79206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80BAE369-E0EF-43FB-8982-C2AA34C8E4F3}"/>
              </a:ext>
            </a:extLst>
          </p:cNvPr>
          <p:cNvSpPr/>
          <p:nvPr/>
        </p:nvSpPr>
        <p:spPr>
          <a:xfrm>
            <a:off x="4433768" y="2856058"/>
            <a:ext cx="267016" cy="11458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805638" y="3249219"/>
            <a:ext cx="997527" cy="150544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1631778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1963" y="264693"/>
            <a:ext cx="5924095" cy="632861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1128197-8211-4BAF-9C22-A20431EEAA06}"/>
              </a:ext>
            </a:extLst>
          </p:cNvPr>
          <p:cNvSpPr/>
          <p:nvPr/>
        </p:nvSpPr>
        <p:spPr>
          <a:xfrm>
            <a:off x="6191794" y="4781006"/>
            <a:ext cx="583475" cy="584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870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85EF2CA-1B77-430B-BC66-6B032BA4F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-3209261"/>
            <a:ext cx="11461488" cy="132765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80BAE369-E0EF-43FB-8982-C2AA34C8E4F3}"/>
              </a:ext>
            </a:extLst>
          </p:cNvPr>
          <p:cNvSpPr/>
          <p:nvPr/>
        </p:nvSpPr>
        <p:spPr>
          <a:xfrm>
            <a:off x="3921150" y="1063911"/>
            <a:ext cx="267016" cy="11458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433768" y="1914827"/>
            <a:ext cx="997527" cy="150544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2316454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85EF2CA-1B77-430B-BC66-6B032BA4F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-3209261"/>
            <a:ext cx="11461488" cy="132765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80BAE369-E0EF-43FB-8982-C2AA34C8E4F3}"/>
              </a:ext>
            </a:extLst>
          </p:cNvPr>
          <p:cNvSpPr/>
          <p:nvPr/>
        </p:nvSpPr>
        <p:spPr>
          <a:xfrm>
            <a:off x="3921149" y="1839765"/>
            <a:ext cx="267016" cy="11458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88166" y="2514367"/>
            <a:ext cx="997527" cy="150544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1739268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68CE512B-E7E4-4235-9245-04485342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85EF2CA-1B77-430B-BC66-6B032BA4F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-3209261"/>
            <a:ext cx="11461488" cy="132765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80BAE369-E0EF-43FB-8982-C2AA34C8E4F3}"/>
              </a:ext>
            </a:extLst>
          </p:cNvPr>
          <p:cNvSpPr/>
          <p:nvPr/>
        </p:nvSpPr>
        <p:spPr>
          <a:xfrm>
            <a:off x="5438222" y="1770492"/>
            <a:ext cx="267016" cy="11458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47509" y="2452249"/>
            <a:ext cx="997527" cy="150544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2289321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2699" y="1403671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70" y="4151007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4B2B09-BA5E-484A-8550-FB070DE850B1}"/>
              </a:ext>
            </a:extLst>
          </p:cNvPr>
          <p:cNvSpPr txBox="1"/>
          <p:nvPr/>
        </p:nvSpPr>
        <p:spPr>
          <a:xfrm>
            <a:off x="4590179" y="255700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APRI-FILA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84375B-C2D4-4011-8B37-53AA034A4E69}"/>
              </a:ext>
            </a:extLst>
          </p:cNvPr>
          <p:cNvSpPr txBox="1"/>
          <p:nvPr/>
        </p:nvSpPr>
        <p:spPr>
          <a:xfrm>
            <a:off x="4347672" y="409594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CHIUDI-FILA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6DC7B87-AD6E-460A-B000-0CF9219CA898}"/>
              </a:ext>
            </a:extLst>
          </p:cNvPr>
          <p:cNvCxnSpPr/>
          <p:nvPr/>
        </p:nvCxnSpPr>
        <p:spPr>
          <a:xfrm flipV="1">
            <a:off x="5055126" y="1981428"/>
            <a:ext cx="0" cy="575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A0A2002-63B7-4D6B-93FB-64DFBDF9C144}"/>
              </a:ext>
            </a:extLst>
          </p:cNvPr>
          <p:cNvCxnSpPr>
            <a:cxnSpLocks/>
          </p:cNvCxnSpPr>
          <p:nvPr/>
        </p:nvCxnSpPr>
        <p:spPr>
          <a:xfrm>
            <a:off x="5694769" y="4381111"/>
            <a:ext cx="622904" cy="34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90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2699" y="1403671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5" y="4095486"/>
            <a:ext cx="780075" cy="85059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84375B-C2D4-4011-8B37-53AA034A4E69}"/>
              </a:ext>
            </a:extLst>
          </p:cNvPr>
          <p:cNvSpPr txBox="1"/>
          <p:nvPr/>
        </p:nvSpPr>
        <p:spPr>
          <a:xfrm>
            <a:off x="4347672" y="409594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CHIUDI-FILA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A0A2002-63B7-4D6B-93FB-64DFBDF9C144}"/>
              </a:ext>
            </a:extLst>
          </p:cNvPr>
          <p:cNvCxnSpPr>
            <a:cxnSpLocks/>
          </p:cNvCxnSpPr>
          <p:nvPr/>
        </p:nvCxnSpPr>
        <p:spPr>
          <a:xfrm>
            <a:off x="5694769" y="4381111"/>
            <a:ext cx="622904" cy="34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68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2699" y="1403671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32" y="4132936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09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08" y="2961540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74599" y="-50391712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30" y="2245600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13" y="225572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68" y="2961540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83851" y="2290413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78375" y="3700242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34991" y="2255726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66" y="2276412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24" y="4984991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80743" y="4367182"/>
            <a:ext cx="384854" cy="580813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0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08" y="2961540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74599" y="-50391712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64" y="2342911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8" y="2595578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9" y="3235729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441210" y="3005472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61583" y="3472385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04894" y="2272853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66" y="2276412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82" y="4132735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23962" y="3759119"/>
            <a:ext cx="384854" cy="580813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37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74599" y="-50391712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40" y="1011712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92" y="1088524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1" y="1364556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36056" y="1187186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64200" y="1456919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18757" y="970309"/>
            <a:ext cx="384855" cy="58081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5A84BBD5-3615-4019-9EA0-743D83A56DF1}"/>
              </a:ext>
            </a:extLst>
          </p:cNvPr>
          <p:cNvGrpSpPr/>
          <p:nvPr/>
        </p:nvGrpSpPr>
        <p:grpSpPr>
          <a:xfrm>
            <a:off x="3743187" y="0"/>
            <a:ext cx="724165" cy="1502996"/>
            <a:chOff x="3852066" y="2276412"/>
            <a:chExt cx="724165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06" y="2206639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57151" y="1603403"/>
            <a:ext cx="384854" cy="580813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17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74599" y="-50391712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40" y="1011712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92" y="1088524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1" y="1364556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36056" y="1187186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64200" y="1456919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18757" y="970309"/>
            <a:ext cx="384855" cy="58081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5A84BBD5-3615-4019-9EA0-743D83A56DF1}"/>
              </a:ext>
            </a:extLst>
          </p:cNvPr>
          <p:cNvGrpSpPr/>
          <p:nvPr/>
        </p:nvGrpSpPr>
        <p:grpSpPr>
          <a:xfrm>
            <a:off x="3743187" y="0"/>
            <a:ext cx="724165" cy="1502996"/>
            <a:chOff x="3852066" y="2276412"/>
            <a:chExt cx="724165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06" y="2206639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57151" y="1603403"/>
            <a:ext cx="384854" cy="580813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F6F235-1A57-417B-B1CF-88886EC25D34}"/>
              </a:ext>
            </a:extLst>
          </p:cNvPr>
          <p:cNvSpPr txBox="1"/>
          <p:nvPr/>
        </p:nvSpPr>
        <p:spPr>
          <a:xfrm>
            <a:off x="412981" y="2552373"/>
            <a:ext cx="275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CHIUDI-FILA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F1F2B4D-2524-4A23-BDE6-2956B30730EC}"/>
              </a:ext>
            </a:extLst>
          </p:cNvPr>
          <p:cNvCxnSpPr/>
          <p:nvPr/>
        </p:nvCxnSpPr>
        <p:spPr>
          <a:xfrm flipV="1">
            <a:off x="2718757" y="2636668"/>
            <a:ext cx="1462149" cy="154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83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31997" y="-51209131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1128197-8211-4BAF-9C22-A20431EEAA06}"/>
              </a:ext>
            </a:extLst>
          </p:cNvPr>
          <p:cNvSpPr/>
          <p:nvPr/>
        </p:nvSpPr>
        <p:spPr>
          <a:xfrm>
            <a:off x="3165763" y="759339"/>
            <a:ext cx="5285509" cy="46973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6" y="1450139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95" y="2140937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5" y="285751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2167195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08517" y="2805958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39618" y="1424358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52" y="2438730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7" y="3730886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3651319"/>
            <a:ext cx="384854" cy="5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74599" y="-50391712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11" y="1238034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64" y="1218071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69" y="1126602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322970" y="1193960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15864" y="1154179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80582" y="1227326"/>
            <a:ext cx="384855" cy="58081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5A84BBD5-3615-4019-9EA0-743D83A56DF1}"/>
              </a:ext>
            </a:extLst>
          </p:cNvPr>
          <p:cNvGrpSpPr/>
          <p:nvPr/>
        </p:nvGrpSpPr>
        <p:grpSpPr>
          <a:xfrm>
            <a:off x="1582620" y="-138440"/>
            <a:ext cx="724165" cy="1502996"/>
            <a:chOff x="3852066" y="2276412"/>
            <a:chExt cx="724165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11" y="1063911"/>
            <a:ext cx="994184" cy="10840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33417" y="1242643"/>
            <a:ext cx="384854" cy="580813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F6F235-1A57-417B-B1CF-88886EC25D34}"/>
              </a:ext>
            </a:extLst>
          </p:cNvPr>
          <p:cNvSpPr txBox="1"/>
          <p:nvPr/>
        </p:nvSpPr>
        <p:spPr>
          <a:xfrm>
            <a:off x="412981" y="2552373"/>
            <a:ext cx="275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CHIUDI-FILA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F1F2B4D-2524-4A23-BDE6-2956B30730EC}"/>
              </a:ext>
            </a:extLst>
          </p:cNvPr>
          <p:cNvCxnSpPr>
            <a:cxnSpLocks/>
          </p:cNvCxnSpPr>
          <p:nvPr/>
        </p:nvCxnSpPr>
        <p:spPr>
          <a:xfrm flipV="1">
            <a:off x="2718757" y="1762569"/>
            <a:ext cx="1285072" cy="1028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F3BEBBFE-17CC-4AAB-B90A-47B2A4C9F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424" y="978485"/>
            <a:ext cx="21717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14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74599" y="-50391712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11" y="1238034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64" y="1218071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69" y="1126602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322970" y="1193960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15864" y="1154179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80582" y="1227326"/>
            <a:ext cx="384855" cy="58081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5A84BBD5-3615-4019-9EA0-743D83A56DF1}"/>
              </a:ext>
            </a:extLst>
          </p:cNvPr>
          <p:cNvGrpSpPr/>
          <p:nvPr/>
        </p:nvGrpSpPr>
        <p:grpSpPr>
          <a:xfrm>
            <a:off x="1582620" y="-138440"/>
            <a:ext cx="724165" cy="1502996"/>
            <a:chOff x="3852066" y="2276412"/>
            <a:chExt cx="724165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11" y="1063911"/>
            <a:ext cx="994184" cy="10840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33417" y="1242643"/>
            <a:ext cx="384854" cy="580813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F6F235-1A57-417B-B1CF-88886EC25D34}"/>
              </a:ext>
            </a:extLst>
          </p:cNvPr>
          <p:cNvSpPr txBox="1"/>
          <p:nvPr/>
        </p:nvSpPr>
        <p:spPr>
          <a:xfrm>
            <a:off x="412981" y="2552373"/>
            <a:ext cx="275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CHIUDI-FILA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F1F2B4D-2524-4A23-BDE6-2956B30730EC}"/>
              </a:ext>
            </a:extLst>
          </p:cNvPr>
          <p:cNvCxnSpPr>
            <a:cxnSpLocks/>
          </p:cNvCxnSpPr>
          <p:nvPr/>
        </p:nvCxnSpPr>
        <p:spPr>
          <a:xfrm flipV="1">
            <a:off x="2718757" y="1762569"/>
            <a:ext cx="1285072" cy="1028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F3BEBBFE-17CC-4AAB-B90A-47B2A4C9F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423" y="978484"/>
            <a:ext cx="3585163" cy="52205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BC929C7C-140C-4DDF-9CF5-5237EAF746F6}"/>
              </a:ext>
            </a:extLst>
          </p:cNvPr>
          <p:cNvSpPr/>
          <p:nvPr/>
        </p:nvSpPr>
        <p:spPr>
          <a:xfrm>
            <a:off x="3163067" y="2618501"/>
            <a:ext cx="31277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CHIUDERE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LA</a:t>
            </a:r>
          </a:p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PORTA</a:t>
            </a:r>
          </a:p>
        </p:txBody>
      </p:sp>
    </p:spTree>
    <p:extLst>
      <p:ext uri="{BB962C8B-B14F-4D97-AF65-F5344CB8AC3E}">
        <p14:creationId xmlns:p14="http://schemas.microsoft.com/office/powerpoint/2010/main" val="76054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74599" y="-50391712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6" y="1179930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0" y="1200868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50" y="1268422"/>
            <a:ext cx="485378" cy="52925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71936" y="1216863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7340" y="1186473"/>
            <a:ext cx="384855" cy="58081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5A84BBD5-3615-4019-9EA0-743D83A56DF1}"/>
              </a:ext>
            </a:extLst>
          </p:cNvPr>
          <p:cNvGrpSpPr/>
          <p:nvPr/>
        </p:nvGrpSpPr>
        <p:grpSpPr>
          <a:xfrm>
            <a:off x="1582620" y="-138440"/>
            <a:ext cx="724165" cy="1502996"/>
            <a:chOff x="3852066" y="2276412"/>
            <a:chExt cx="724165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18" y="1212901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85328" y="1186475"/>
            <a:ext cx="384854" cy="580813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83936" y="1261514"/>
            <a:ext cx="359845" cy="5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5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52286" y="-30333262"/>
            <a:ext cx="41877274" cy="4473680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E3DADBD-B269-496A-A37E-B90A3CEA8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32" y="1685957"/>
            <a:ext cx="485378" cy="52925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CEDF619-7000-4593-B3F4-4E1E1F77A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26" y="1706895"/>
            <a:ext cx="485378" cy="52925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A97D322-9FDB-4F56-89BB-89EA00233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86" y="1774449"/>
            <a:ext cx="485378" cy="52925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C97BEC2-2F2F-4A3B-BE18-48DD7F212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916472" y="1722890"/>
            <a:ext cx="384854" cy="58081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309BD05-B01E-4DEF-B028-464982957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41876" y="1692500"/>
            <a:ext cx="384855" cy="580815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7519F334-E443-469D-B30C-8EA931C7F528}"/>
              </a:ext>
            </a:extLst>
          </p:cNvPr>
          <p:cNvGrpSpPr/>
          <p:nvPr/>
        </p:nvGrpSpPr>
        <p:grpSpPr>
          <a:xfrm>
            <a:off x="5027156" y="367587"/>
            <a:ext cx="724165" cy="1502996"/>
            <a:chOff x="3852066" y="2276412"/>
            <a:chExt cx="724165" cy="1502996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591829C1-D183-484B-9C14-183442573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86F01EA1-84F5-4214-AC71-2A7A7F5F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A2D42B8A-B2F4-4E47-B49D-F83FCB8F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54" y="1718928"/>
            <a:ext cx="536296" cy="58477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40EF54DB-1498-4B79-892A-62BC7A589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29864" y="1692502"/>
            <a:ext cx="384854" cy="58081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8342D0D-77CD-485D-B287-4E270258E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28472" y="1767541"/>
            <a:ext cx="359845" cy="5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0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52286" y="-30333262"/>
            <a:ext cx="41877274" cy="4473680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E3DADBD-B269-496A-A37E-B90A3CEA8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9" y="1774450"/>
            <a:ext cx="485378" cy="52925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CEDF619-7000-4593-B3F4-4E1E1F77A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21" y="1651330"/>
            <a:ext cx="485378" cy="52925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A97D322-9FDB-4F56-89BB-89EA00233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72" y="1424445"/>
            <a:ext cx="485378" cy="52925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C97BEC2-2F2F-4A3B-BE18-48DD7F212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130566" y="1306863"/>
            <a:ext cx="384854" cy="58081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309BD05-B01E-4DEF-B028-464982957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51854" y="2057464"/>
            <a:ext cx="384855" cy="580815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7519F334-E443-469D-B30C-8EA931C7F528}"/>
              </a:ext>
            </a:extLst>
          </p:cNvPr>
          <p:cNvGrpSpPr/>
          <p:nvPr/>
        </p:nvGrpSpPr>
        <p:grpSpPr>
          <a:xfrm>
            <a:off x="801330" y="421807"/>
            <a:ext cx="724165" cy="1502996"/>
            <a:chOff x="3852066" y="2276412"/>
            <a:chExt cx="724165" cy="1502996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591829C1-D183-484B-9C14-183442573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86F01EA1-84F5-4214-AC71-2A7A7F5F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A2D42B8A-B2F4-4E47-B49D-F83FCB8F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66" y="1308050"/>
            <a:ext cx="536296" cy="58477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40EF54DB-1498-4B79-892A-62BC7A589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367118" y="1270227"/>
            <a:ext cx="384854" cy="58081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8342D0D-77CD-485D-B287-4E270258E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85416" y="1528210"/>
            <a:ext cx="359845" cy="5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47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52286" y="-30333262"/>
            <a:ext cx="41877274" cy="4473680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E3DADBD-B269-496A-A37E-B90A3CEA8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72832"/>
            <a:ext cx="485378" cy="52925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CEDF619-7000-4593-B3F4-4E1E1F77A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90" y="4854344"/>
            <a:ext cx="485378" cy="52925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A97D322-9FDB-4F56-89BB-89EA00233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1" y="3940358"/>
            <a:ext cx="485378" cy="52925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C97BEC2-2F2F-4A3B-BE18-48DD7F212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98535" y="3504171"/>
            <a:ext cx="384854" cy="58081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309BD05-B01E-4DEF-B028-464982957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42351" y="5768330"/>
            <a:ext cx="384855" cy="580815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7519F334-E443-469D-B30C-8EA931C7F528}"/>
              </a:ext>
            </a:extLst>
          </p:cNvPr>
          <p:cNvGrpSpPr/>
          <p:nvPr/>
        </p:nvGrpSpPr>
        <p:grpSpPr>
          <a:xfrm>
            <a:off x="932635" y="3033579"/>
            <a:ext cx="724165" cy="1502996"/>
            <a:chOff x="3852066" y="2276412"/>
            <a:chExt cx="724165" cy="1502996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591829C1-D183-484B-9C14-183442573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86F01EA1-84F5-4214-AC71-2A7A7F5F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A2D42B8A-B2F4-4E47-B49D-F83FCB8F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22559"/>
            <a:ext cx="536296" cy="58477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40EF54DB-1498-4B79-892A-62BC7A589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92614" y="3006302"/>
            <a:ext cx="384854" cy="58081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8342D0D-77CD-485D-B287-4E270258E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86766" y="4361232"/>
            <a:ext cx="359845" cy="5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52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52286" y="-30333262"/>
            <a:ext cx="41877274" cy="44736809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7519F334-E443-469D-B30C-8EA931C7F528}"/>
              </a:ext>
            </a:extLst>
          </p:cNvPr>
          <p:cNvGrpSpPr/>
          <p:nvPr/>
        </p:nvGrpSpPr>
        <p:grpSpPr>
          <a:xfrm>
            <a:off x="737460" y="5292255"/>
            <a:ext cx="724165" cy="1502996"/>
            <a:chOff x="3852066" y="2276412"/>
            <a:chExt cx="724165" cy="1502996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591829C1-D183-484B-9C14-183442573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86F01EA1-84F5-4214-AC71-2A7A7F5F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E3DADBD-B269-496A-A37E-B90A3CEA8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11" y="6056131"/>
            <a:ext cx="485378" cy="52925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CEDF619-7000-4593-B3F4-4E1E1F77A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28" y="5732474"/>
            <a:ext cx="485378" cy="52925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A97D322-9FDB-4F56-89BB-89EA00233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40" y="5260592"/>
            <a:ext cx="485378" cy="52925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C97BEC2-2F2F-4A3B-BE18-48DD7F212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71936" y="4821881"/>
            <a:ext cx="384854" cy="58081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2D42B8A-B2F4-4E47-B49D-F83FCB8F18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00" y="4476456"/>
            <a:ext cx="536296" cy="58477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40EF54DB-1498-4B79-892A-62BC7A589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93389" y="4861871"/>
            <a:ext cx="384854" cy="58081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8342D0D-77CD-485D-B287-4E270258E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329965" y="5482674"/>
            <a:ext cx="359845" cy="54307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309BD05-B01E-4DEF-B028-4649829571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91417" y="6179373"/>
            <a:ext cx="384855" cy="5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83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674C2AF7-A17D-4149-BF78-048D8141D266}"/>
              </a:ext>
            </a:extLst>
          </p:cNvPr>
          <p:cNvGrpSpPr/>
          <p:nvPr/>
        </p:nvGrpSpPr>
        <p:grpSpPr>
          <a:xfrm>
            <a:off x="941647" y="5354401"/>
            <a:ext cx="724165" cy="1502996"/>
            <a:chOff x="3852066" y="2276412"/>
            <a:chExt cx="724165" cy="1502996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F4B41336-C3FA-40BE-9111-C2814E3BD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C1DDA2E6-A488-4FC1-9AE9-7EC2A998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B3F9C802-ED11-43F2-8A4B-DB2BDB7A3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98" y="6118277"/>
            <a:ext cx="485378" cy="52925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A5EACC9-9101-4C36-951B-FA0F3F132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15" y="5794620"/>
            <a:ext cx="485378" cy="52925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801AC39-4A8B-4F4A-8935-B246B9F4C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27" y="5322738"/>
            <a:ext cx="485378" cy="52925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0E1813C-ECF8-42B5-8A4E-6F81E1FE9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476123" y="4884027"/>
            <a:ext cx="384854" cy="58081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D4AA677-184B-4AE3-B21A-3C558008E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87" y="4538602"/>
            <a:ext cx="536296" cy="584775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FAD4A50-5A33-4C9B-9585-08C71C861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97576" y="4924017"/>
            <a:ext cx="384854" cy="58081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60A1BEA-67CF-44FA-B637-17D0D6887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34152" y="5544820"/>
            <a:ext cx="359845" cy="54307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D887646B-6DB3-40AB-AE23-7A03FF165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95604" y="6241519"/>
            <a:ext cx="384855" cy="5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674C2AF7-A17D-4149-BF78-048D8141D266}"/>
              </a:ext>
            </a:extLst>
          </p:cNvPr>
          <p:cNvGrpSpPr/>
          <p:nvPr/>
        </p:nvGrpSpPr>
        <p:grpSpPr>
          <a:xfrm>
            <a:off x="6928353" y="4304341"/>
            <a:ext cx="724165" cy="1502996"/>
            <a:chOff x="3852066" y="2276412"/>
            <a:chExt cx="724165" cy="1502996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F4B41336-C3FA-40BE-9111-C2814E3BD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08" y="2961540"/>
              <a:ext cx="459023" cy="326584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C1DDA2E6-A488-4FC1-9AE9-7EC2A998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66" y="2276412"/>
              <a:ext cx="459023" cy="1502996"/>
            </a:xfrm>
            <a:prstGeom prst="rect">
              <a:avLst/>
            </a:prstGeom>
          </p:spPr>
        </p:pic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B3F9C802-ED11-43F2-8A4B-DB2BDB7A3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88" y="6087890"/>
            <a:ext cx="485378" cy="52925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A5EACC9-9101-4C36-951B-FA0F3F132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95" y="6087890"/>
            <a:ext cx="485378" cy="52925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801AC39-4A8B-4F4A-8935-B246B9F4C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95" y="6039529"/>
            <a:ext cx="485378" cy="52925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0E1813C-ECF8-42B5-8A4E-6F81E1FE9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33648" y="6087890"/>
            <a:ext cx="384854" cy="58081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D4AA677-184B-4AE3-B21A-3C558008E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52" y="6083929"/>
            <a:ext cx="536296" cy="584775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FAD4A50-5A33-4C9B-9585-08C71C861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12533" y="6062110"/>
            <a:ext cx="384854" cy="58081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60A1BEA-67CF-44FA-B637-17D0D6887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48431" y="6039529"/>
            <a:ext cx="359845" cy="54307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D887646B-6DB3-40AB-AE23-7A03FF165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65585" y="6178577"/>
            <a:ext cx="384855" cy="5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23" name="Picture 2" descr="Segnalazioni in caso di emergenza - www.vonneumann.it">
            <a:extLst>
              <a:ext uri="{FF2B5EF4-FFF2-40B4-BE49-F238E27FC236}">
                <a16:creationId xmlns:a16="http://schemas.microsoft.com/office/drawing/2014/main" id="{DDCC9D7D-EBDB-41B7-A5E0-28B5BF18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6201139" y="4096108"/>
            <a:ext cx="679104" cy="1502996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31997" y="-51209131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1128197-8211-4BAF-9C22-A20431EEAA06}"/>
              </a:ext>
            </a:extLst>
          </p:cNvPr>
          <p:cNvSpPr/>
          <p:nvPr/>
        </p:nvSpPr>
        <p:spPr>
          <a:xfrm>
            <a:off x="3165763" y="759339"/>
            <a:ext cx="5285509" cy="46973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6" y="1450139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95" y="2140937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5" y="285751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2167195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08517" y="2805958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39618" y="1424358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52" y="2438730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7" y="3730886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3651319"/>
            <a:ext cx="384854" cy="580813"/>
          </a:xfrm>
          <a:prstGeom prst="rect">
            <a:avLst/>
          </a:prstGeom>
        </p:spPr>
      </p:pic>
      <p:pic>
        <p:nvPicPr>
          <p:cNvPr id="1026" name="Picture 2" descr="Segnalazioni in caso di emergenza - www.vonneumann.it">
            <a:extLst>
              <a:ext uri="{FF2B5EF4-FFF2-40B4-BE49-F238E27FC236}">
                <a16:creationId xmlns:a16="http://schemas.microsoft.com/office/drawing/2014/main" id="{62223917-FE5A-4892-B25E-0C837AE3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" y="1905402"/>
            <a:ext cx="21336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LLARME INCENDIO">
            <a:hlinkClick r:id="" action="ppaction://media"/>
            <a:extLst>
              <a:ext uri="{FF2B5EF4-FFF2-40B4-BE49-F238E27FC236}">
                <a16:creationId xmlns:a16="http://schemas.microsoft.com/office/drawing/2014/main" id="{B13F454E-7592-4C2F-BAE7-686F471110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46035" y="935182"/>
            <a:ext cx="2281502" cy="40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2AFA8F5F-FB1D-416A-AA52-8E17813B8FAF}"/>
              </a:ext>
            </a:extLst>
          </p:cNvPr>
          <p:cNvGrpSpPr/>
          <p:nvPr/>
        </p:nvGrpSpPr>
        <p:grpSpPr>
          <a:xfrm>
            <a:off x="2636049" y="1741359"/>
            <a:ext cx="365916" cy="724823"/>
            <a:chOff x="1534921" y="226987"/>
            <a:chExt cx="679104" cy="1502996"/>
          </a:xfrm>
        </p:grpSpPr>
        <p:pic>
          <p:nvPicPr>
            <p:cNvPr id="100" name="Immagine 99">
              <a:extLst>
                <a:ext uri="{FF2B5EF4-FFF2-40B4-BE49-F238E27FC236}">
                  <a16:creationId xmlns:a16="http://schemas.microsoft.com/office/drawing/2014/main" id="{553190BA-98BA-4A6D-B596-32D242E10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01" name="Immagine 100">
              <a:extLst>
                <a:ext uri="{FF2B5EF4-FFF2-40B4-BE49-F238E27FC236}">
                  <a16:creationId xmlns:a16="http://schemas.microsoft.com/office/drawing/2014/main" id="{94916B94-A2CE-4BC0-872F-B555241BC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4529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6201139" y="4096108"/>
            <a:ext cx="679104" cy="1502996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0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03" y="3273349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39" y="4096108"/>
            <a:ext cx="459023" cy="15029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79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03" y="3273349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39" y="4096108"/>
            <a:ext cx="459023" cy="15029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31D69A8-5285-4F2C-9891-1E017E4DE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24" y="916564"/>
            <a:ext cx="1780436" cy="22507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3066" y="1168653"/>
            <a:ext cx="1780436" cy="226967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H="1" flipV="1">
            <a:off x="5460734" y="3098801"/>
            <a:ext cx="2104844" cy="891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8FF22B9-2421-4C58-A0B9-934671B8889B}"/>
              </a:ext>
            </a:extLst>
          </p:cNvPr>
          <p:cNvCxnSpPr>
            <a:cxnSpLocks/>
          </p:cNvCxnSpPr>
          <p:nvPr/>
        </p:nvCxnSpPr>
        <p:spPr>
          <a:xfrm flipH="1" flipV="1">
            <a:off x="7371576" y="3194761"/>
            <a:ext cx="386430" cy="714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8028556" y="2630269"/>
            <a:ext cx="1226951" cy="1264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07" y="1592691"/>
            <a:ext cx="2155982" cy="26698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41505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03" y="3273349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39" y="4096108"/>
            <a:ext cx="459023" cy="15029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31D69A8-5285-4F2C-9891-1E017E4DE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79" y="943974"/>
            <a:ext cx="1780436" cy="22507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8509" y="1168653"/>
            <a:ext cx="4124993" cy="525848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H="1" flipV="1">
            <a:off x="5460734" y="3098801"/>
            <a:ext cx="2104844" cy="891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8FF22B9-2421-4C58-A0B9-934671B8889B}"/>
              </a:ext>
            </a:extLst>
          </p:cNvPr>
          <p:cNvCxnSpPr>
            <a:cxnSpLocks/>
          </p:cNvCxnSpPr>
          <p:nvPr/>
        </p:nvCxnSpPr>
        <p:spPr>
          <a:xfrm flipH="1" flipV="1">
            <a:off x="7371576" y="3194761"/>
            <a:ext cx="386430" cy="714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8028556" y="2630269"/>
            <a:ext cx="1226951" cy="1264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429422F0-66BA-44E5-9D2D-8E5B9F37B6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07" y="1592691"/>
            <a:ext cx="2155982" cy="26698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1691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03" y="3273349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39" y="4096108"/>
            <a:ext cx="459023" cy="15029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066" y="1168653"/>
            <a:ext cx="1780436" cy="226967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H="1" flipV="1">
            <a:off x="5460734" y="3098801"/>
            <a:ext cx="2104844" cy="891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8FF22B9-2421-4C58-A0B9-934671B8889B}"/>
              </a:ext>
            </a:extLst>
          </p:cNvPr>
          <p:cNvCxnSpPr>
            <a:cxnSpLocks/>
          </p:cNvCxnSpPr>
          <p:nvPr/>
        </p:nvCxnSpPr>
        <p:spPr>
          <a:xfrm flipH="1" flipV="1">
            <a:off x="6210774" y="2281382"/>
            <a:ext cx="1547232" cy="1627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8028556" y="2630269"/>
            <a:ext cx="1226951" cy="1264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C31D69A8-5285-4F2C-9891-1E017E4DE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94" y="853596"/>
            <a:ext cx="4475672" cy="56580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45E4D77-9A98-446D-A094-5562D518D8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07" y="1592691"/>
            <a:ext cx="2155982" cy="26698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6620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03" y="3273349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39" y="4096108"/>
            <a:ext cx="459023" cy="15029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31D69A8-5285-4F2C-9891-1E017E4DE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24" y="916564"/>
            <a:ext cx="1780436" cy="22507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3066" y="1168653"/>
            <a:ext cx="1780436" cy="226967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H="1" flipV="1">
            <a:off x="5460734" y="3098801"/>
            <a:ext cx="2104844" cy="891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8FF22B9-2421-4C58-A0B9-934671B8889B}"/>
              </a:ext>
            </a:extLst>
          </p:cNvPr>
          <p:cNvCxnSpPr>
            <a:cxnSpLocks/>
          </p:cNvCxnSpPr>
          <p:nvPr/>
        </p:nvCxnSpPr>
        <p:spPr>
          <a:xfrm flipH="1" flipV="1">
            <a:off x="7371576" y="3194761"/>
            <a:ext cx="386430" cy="714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8028556" y="1828800"/>
            <a:ext cx="360145" cy="2065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CA7AFE19-73CE-4889-9CFA-01DBBD0623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95" y="838837"/>
            <a:ext cx="3749737" cy="46435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8626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03" y="3273349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39" y="4096108"/>
            <a:ext cx="459023" cy="15029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31D69A8-5285-4F2C-9891-1E017E4DE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24" y="916564"/>
            <a:ext cx="1780436" cy="22507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3066" y="1168653"/>
            <a:ext cx="1780436" cy="226967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H="1" flipV="1">
            <a:off x="5460734" y="3098801"/>
            <a:ext cx="2104844" cy="891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8FF22B9-2421-4C58-A0B9-934671B8889B}"/>
              </a:ext>
            </a:extLst>
          </p:cNvPr>
          <p:cNvCxnSpPr>
            <a:cxnSpLocks/>
          </p:cNvCxnSpPr>
          <p:nvPr/>
        </p:nvCxnSpPr>
        <p:spPr>
          <a:xfrm flipH="1" flipV="1">
            <a:off x="7371576" y="3194761"/>
            <a:ext cx="386430" cy="714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8028556" y="2630269"/>
            <a:ext cx="1226951" cy="1264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82E17202-6711-4922-91D1-D4EEBBAA8D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07" y="1592691"/>
            <a:ext cx="2155982" cy="26698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70417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844" y="586500"/>
            <a:ext cx="2660042" cy="339098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V="1">
            <a:off x="1599226" y="1817612"/>
            <a:ext cx="1615029" cy="2172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911213"/>
            <a:ext cx="6312525" cy="549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48" y="466951"/>
            <a:ext cx="4098305" cy="50751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860508" y="5917416"/>
            <a:ext cx="6917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IL DOCENTE INIZIA A FARE L’APPELLO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E A COMPILARE IL MODULO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1625111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844" y="586500"/>
            <a:ext cx="2660042" cy="339098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V="1">
            <a:off x="1599226" y="1817612"/>
            <a:ext cx="1615029" cy="2172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911213"/>
            <a:ext cx="6312525" cy="549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48" y="466951"/>
            <a:ext cx="4098305" cy="50751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860508" y="5917416"/>
            <a:ext cx="6917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IL DOCENTE INIZIA A FARE L’APPELLO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E A COMPILARE IL 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46" y="718569"/>
            <a:ext cx="1102564" cy="11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9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31997" y="-51209131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6" y="1450139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95" y="2140937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5" y="285751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2167195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08517" y="2805958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39618" y="1424358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52" y="2438730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7" y="3730886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3651319"/>
            <a:ext cx="384854" cy="580813"/>
          </a:xfrm>
          <a:prstGeom prst="rect">
            <a:avLst/>
          </a:prstGeom>
        </p:spPr>
      </p:pic>
      <p:pic>
        <p:nvPicPr>
          <p:cNvPr id="1026" name="Picture 2" descr="Segnalazioni in caso di emergenza - www.vonneumann.it">
            <a:extLst>
              <a:ext uri="{FF2B5EF4-FFF2-40B4-BE49-F238E27FC236}">
                <a16:creationId xmlns:a16="http://schemas.microsoft.com/office/drawing/2014/main" id="{62223917-FE5A-4892-B25E-0C837AE3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10" y="848635"/>
            <a:ext cx="1006063" cy="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8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844" y="586500"/>
            <a:ext cx="2660042" cy="339098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V="1">
            <a:off x="1599226" y="1817612"/>
            <a:ext cx="1615029" cy="2172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911213"/>
            <a:ext cx="6312525" cy="549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48" y="466951"/>
            <a:ext cx="4098305" cy="50751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860508" y="5917416"/>
            <a:ext cx="6917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IL DOCENTE INIZIA A FARE L’APPELLO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E A COMPILARE IL 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26" y="718569"/>
            <a:ext cx="1102564" cy="113981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0559F2-0298-4235-A55F-54A44B924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06" y="1479334"/>
            <a:ext cx="430328" cy="3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9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844" y="586500"/>
            <a:ext cx="2660042" cy="339098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V="1">
            <a:off x="1599226" y="1817612"/>
            <a:ext cx="1615029" cy="2172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911213"/>
            <a:ext cx="6312525" cy="549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48" y="466951"/>
            <a:ext cx="4098305" cy="50751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860508" y="5917416"/>
            <a:ext cx="6917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IL DOCENTE INIZIA A FARE L’APPELLO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E A COMPILARE IL 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18" y="1014347"/>
            <a:ext cx="1102564" cy="113981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0559F2-0298-4235-A55F-54A44B924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06" y="1479334"/>
            <a:ext cx="430328" cy="3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80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844" y="586500"/>
            <a:ext cx="2660042" cy="339098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V="1">
            <a:off x="1599226" y="1817612"/>
            <a:ext cx="1615029" cy="2172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911213"/>
            <a:ext cx="6312525" cy="549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48" y="466951"/>
            <a:ext cx="4098305" cy="50751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860508" y="5917416"/>
            <a:ext cx="6917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IL DOCENTE INIZIA A FARE L’APPELLO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E A COMPILARE IL 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18" y="1014347"/>
            <a:ext cx="1102564" cy="113981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0559F2-0298-4235-A55F-54A44B924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06" y="1479334"/>
            <a:ext cx="430328" cy="38197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A5592DC7-615F-48D0-9140-6244D1FF68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02" y="1837989"/>
            <a:ext cx="430328" cy="3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0F5F1A6-C50D-422E-B459-33C76501B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844" y="586500"/>
            <a:ext cx="2660042" cy="339098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113D975-58D2-4C22-992B-E869F0573174}"/>
              </a:ext>
            </a:extLst>
          </p:cNvPr>
          <p:cNvCxnSpPr>
            <a:cxnSpLocks/>
          </p:cNvCxnSpPr>
          <p:nvPr/>
        </p:nvCxnSpPr>
        <p:spPr>
          <a:xfrm flipV="1">
            <a:off x="1599226" y="1817612"/>
            <a:ext cx="1615029" cy="2172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911213"/>
            <a:ext cx="6312525" cy="549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48" y="466951"/>
            <a:ext cx="4098305" cy="50751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860508" y="5917416"/>
            <a:ext cx="6917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IL DOCENTE INIZIA A FARE L’APPELLO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E A COMPILARE IL 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93" y="2701465"/>
            <a:ext cx="1102564" cy="113981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0559F2-0298-4235-A55F-54A44B924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06" y="1479334"/>
            <a:ext cx="430328" cy="38197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A5592DC7-615F-48D0-9140-6244D1FF68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02" y="1837989"/>
            <a:ext cx="430328" cy="38197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2844104-4B60-441B-9A22-92B00F7DF6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55" y="2249925"/>
            <a:ext cx="430328" cy="38197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ADCF4DD-771B-473A-BC1E-F6A96833A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31" y="2897966"/>
            <a:ext cx="430328" cy="381977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EE8D694-8169-4928-9C1C-3796F6B8C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14" y="3193904"/>
            <a:ext cx="430328" cy="38197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AC8828-5082-4026-9502-D5E43210F178}"/>
              </a:ext>
            </a:extLst>
          </p:cNvPr>
          <p:cNvSpPr txBox="1"/>
          <p:nvPr/>
        </p:nvSpPr>
        <p:spPr>
          <a:xfrm>
            <a:off x="5348465" y="2576813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(ASSENTE)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4B93163-ACAC-473C-A8CD-FB963B3A37D8}"/>
              </a:ext>
            </a:extLst>
          </p:cNvPr>
          <p:cNvCxnSpPr/>
          <p:nvPr/>
        </p:nvCxnSpPr>
        <p:spPr>
          <a:xfrm>
            <a:off x="3436859" y="2675291"/>
            <a:ext cx="303147" cy="222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D200297D-F924-4F78-9E2E-1C39BA4BD359}"/>
              </a:ext>
            </a:extLst>
          </p:cNvPr>
          <p:cNvCxnSpPr>
            <a:cxnSpLocks/>
          </p:cNvCxnSpPr>
          <p:nvPr/>
        </p:nvCxnSpPr>
        <p:spPr>
          <a:xfrm flipV="1">
            <a:off x="3436859" y="2697342"/>
            <a:ext cx="273615" cy="17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:a16="http://schemas.microsoft.com/office/drawing/2014/main" id="{289A736C-1AEF-40FB-BD7A-1B8431926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75" y="3481057"/>
            <a:ext cx="430328" cy="3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06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15" y="-112596"/>
            <a:ext cx="1102564" cy="113981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705E9A9-854F-4246-AD56-809947530C36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2653060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43" y="70944"/>
            <a:ext cx="1102564" cy="113981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97D2510-A0A0-4CD6-A60A-D81C8213AB25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A784E-D70D-41B6-B956-40E172656455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</p:spTree>
    <p:extLst>
      <p:ext uri="{BB962C8B-B14F-4D97-AF65-F5344CB8AC3E}">
        <p14:creationId xmlns:p14="http://schemas.microsoft.com/office/powerpoint/2010/main" val="69960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58" y="209280"/>
            <a:ext cx="1102564" cy="113981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CE2AECA-9912-41F1-8B01-2B48B061CA7F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35F4557-4FC5-4EA8-AD10-DF65496DAE46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4E2A130-945C-4E15-B515-DE55FFD358DC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</p:spTree>
    <p:extLst>
      <p:ext uri="{BB962C8B-B14F-4D97-AF65-F5344CB8AC3E}">
        <p14:creationId xmlns:p14="http://schemas.microsoft.com/office/powerpoint/2010/main" val="782077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28" y="677799"/>
            <a:ext cx="1102564" cy="113981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01D139D-9038-43B5-881B-93F44BD6C51F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BF933CC-F55C-4DC9-BF31-8F904652609E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B4DE9AA-7961-4403-BE66-CD54A50ABAAC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6B8DDF6-EF82-4C15-96AB-C9FFDB3E593F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</p:spTree>
    <p:extLst>
      <p:ext uri="{BB962C8B-B14F-4D97-AF65-F5344CB8AC3E}">
        <p14:creationId xmlns:p14="http://schemas.microsoft.com/office/powerpoint/2010/main" val="1778219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10" y="1277222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006FC05-65D6-4800-A848-CE6573DE8E30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2FA90B7-698C-4A05-9F27-4433F38CC594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8C22E51-C5A5-4D30-9950-72977A623996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DE133FD-2425-4F11-8F34-950559CC10B5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</p:spTree>
    <p:extLst>
      <p:ext uri="{BB962C8B-B14F-4D97-AF65-F5344CB8AC3E}">
        <p14:creationId xmlns:p14="http://schemas.microsoft.com/office/powerpoint/2010/main" val="369807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40" y="1498646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8FB6DD8-AA28-4BF1-9FAD-45FCB958869F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EADD85B-7A20-49E3-93EA-EC5E266A5870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3E91054-3A5E-4DE7-B6AC-8B1B1391794F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C4A7E83-28D4-40D0-AC86-A46F78154628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</p:spTree>
    <p:extLst>
      <p:ext uri="{BB962C8B-B14F-4D97-AF65-F5344CB8AC3E}">
        <p14:creationId xmlns:p14="http://schemas.microsoft.com/office/powerpoint/2010/main" val="224893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31997" y="-51209131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6" y="1450139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95" y="2140937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5" y="285751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2167195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08517" y="2805958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39618" y="1424358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52" y="2438730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7" y="3730886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3651319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10" y="848635"/>
            <a:ext cx="1006063" cy="71579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74D7A37-0848-4956-A0C3-AD7FC1BF33DD}"/>
              </a:ext>
            </a:extLst>
          </p:cNvPr>
          <p:cNvSpPr txBox="1"/>
          <p:nvPr/>
        </p:nvSpPr>
        <p:spPr>
          <a:xfrm>
            <a:off x="1657573" y="701653"/>
            <a:ext cx="1806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</a:rPr>
              <a:t>CARTELLINA </a:t>
            </a:r>
          </a:p>
          <a:p>
            <a:pPr algn="ctr"/>
            <a:r>
              <a:rPr lang="it-IT" sz="2400" b="1" dirty="0">
                <a:solidFill>
                  <a:schemeClr val="accent1"/>
                </a:solidFill>
              </a:rPr>
              <a:t>DOCUMENTI</a:t>
            </a:r>
          </a:p>
          <a:p>
            <a:pPr algn="ctr"/>
            <a:r>
              <a:rPr lang="it-IT" sz="2400" b="1" dirty="0">
                <a:solidFill>
                  <a:schemeClr val="accent1"/>
                </a:solidFill>
              </a:rPr>
              <a:t>SICUREZZA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8E056F1-3433-419A-8EF0-86F18C1779C0}"/>
              </a:ext>
            </a:extLst>
          </p:cNvPr>
          <p:cNvCxnSpPr>
            <a:cxnSpLocks/>
          </p:cNvCxnSpPr>
          <p:nvPr/>
        </p:nvCxnSpPr>
        <p:spPr>
          <a:xfrm>
            <a:off x="3477779" y="935182"/>
            <a:ext cx="1431785" cy="636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Segnalazioni in caso di emergenza - www.vonneumann.it">
            <a:extLst>
              <a:ext uri="{FF2B5EF4-FFF2-40B4-BE49-F238E27FC236}">
                <a16:creationId xmlns:a16="http://schemas.microsoft.com/office/drawing/2014/main" id="{78F69CF0-68E1-48BC-B8A4-CAEA2018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02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28" y="1724588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E28924-DF92-457F-B712-932E65C696BD}"/>
              </a:ext>
            </a:extLst>
          </p:cNvPr>
          <p:cNvSpPr txBox="1"/>
          <p:nvPr/>
        </p:nvSpPr>
        <p:spPr>
          <a:xfrm>
            <a:off x="6035661" y="2593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84C0CC3-C26E-4EA3-97D6-E09133BE5793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B5EFEE5-7BD7-41C0-B0A6-FE3D012A1FAA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F3E0A6E-F1B5-4066-A6E5-B8F09F8B7F13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2B56A1-EDE5-4BE0-9B83-95CFEB6FDAE5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</p:spTree>
    <p:extLst>
      <p:ext uri="{BB962C8B-B14F-4D97-AF65-F5344CB8AC3E}">
        <p14:creationId xmlns:p14="http://schemas.microsoft.com/office/powerpoint/2010/main" val="1275516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12" y="1891213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E28924-DF92-457F-B712-932E65C696BD}"/>
              </a:ext>
            </a:extLst>
          </p:cNvPr>
          <p:cNvSpPr txBox="1"/>
          <p:nvPr/>
        </p:nvSpPr>
        <p:spPr>
          <a:xfrm>
            <a:off x="6035661" y="2593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65F9E5-4D86-4F28-BDE8-646C30411C8A}"/>
              </a:ext>
            </a:extLst>
          </p:cNvPr>
          <p:cNvSpPr txBox="1"/>
          <p:nvPr/>
        </p:nvSpPr>
        <p:spPr>
          <a:xfrm>
            <a:off x="6019854" y="2777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A4773A0-06D6-4EAE-A995-5809C14ECBDB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ADC8FB5-EA15-4F4A-A6D7-0E05AD45279F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31AC257-7EB9-43CF-8206-3B06132A2761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6FD43D5-1C16-48BB-A800-3DACAF8B1CD0}"/>
              </a:ext>
            </a:extLst>
          </p:cNvPr>
          <p:cNvSpPr txBox="1"/>
          <p:nvPr/>
        </p:nvSpPr>
        <p:spPr>
          <a:xfrm>
            <a:off x="2528236" y="1562865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</p:spTree>
    <p:extLst>
      <p:ext uri="{BB962C8B-B14F-4D97-AF65-F5344CB8AC3E}">
        <p14:creationId xmlns:p14="http://schemas.microsoft.com/office/powerpoint/2010/main" val="4257683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80" y="2083760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E28924-DF92-457F-B712-932E65C696BD}"/>
              </a:ext>
            </a:extLst>
          </p:cNvPr>
          <p:cNvSpPr txBox="1"/>
          <p:nvPr/>
        </p:nvSpPr>
        <p:spPr>
          <a:xfrm>
            <a:off x="6035661" y="2593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65F9E5-4D86-4F28-BDE8-646C30411C8A}"/>
              </a:ext>
            </a:extLst>
          </p:cNvPr>
          <p:cNvSpPr txBox="1"/>
          <p:nvPr/>
        </p:nvSpPr>
        <p:spPr>
          <a:xfrm>
            <a:off x="6019854" y="2777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B1524B-6775-42C4-BF11-024B18F5336B}"/>
              </a:ext>
            </a:extLst>
          </p:cNvPr>
          <p:cNvSpPr txBox="1"/>
          <p:nvPr/>
        </p:nvSpPr>
        <p:spPr>
          <a:xfrm>
            <a:off x="6019338" y="2986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6B46D6E-6062-4FAC-B19F-DC39CBFD3DB5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F509D1F-015A-44E5-8D00-0AC33D753FDE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9CEF10F-8F47-47F2-8452-7FE2F20F4357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0891E9E-649A-48E4-9486-EA349EDE5B35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</p:spTree>
    <p:extLst>
      <p:ext uri="{BB962C8B-B14F-4D97-AF65-F5344CB8AC3E}">
        <p14:creationId xmlns:p14="http://schemas.microsoft.com/office/powerpoint/2010/main" val="263124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27" y="2394875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E28924-DF92-457F-B712-932E65C696BD}"/>
              </a:ext>
            </a:extLst>
          </p:cNvPr>
          <p:cNvSpPr txBox="1"/>
          <p:nvPr/>
        </p:nvSpPr>
        <p:spPr>
          <a:xfrm>
            <a:off x="6035661" y="2593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65F9E5-4D86-4F28-BDE8-646C30411C8A}"/>
              </a:ext>
            </a:extLst>
          </p:cNvPr>
          <p:cNvSpPr txBox="1"/>
          <p:nvPr/>
        </p:nvSpPr>
        <p:spPr>
          <a:xfrm>
            <a:off x="6019854" y="2777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B1524B-6775-42C4-BF11-024B18F5336B}"/>
              </a:ext>
            </a:extLst>
          </p:cNvPr>
          <p:cNvSpPr txBox="1"/>
          <p:nvPr/>
        </p:nvSpPr>
        <p:spPr>
          <a:xfrm>
            <a:off x="6019338" y="2986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140FC08-26AD-4FB3-911A-EA9B7BF3B9C2}"/>
              </a:ext>
            </a:extLst>
          </p:cNvPr>
          <p:cNvSpPr txBox="1"/>
          <p:nvPr/>
        </p:nvSpPr>
        <p:spPr>
          <a:xfrm>
            <a:off x="6019338" y="3350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10CE9A4-4509-43A3-99F4-9E46AAA56874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9F94E37-590F-4CC6-9108-9CFED1E258CE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80EAEB2-4E1F-4AE3-8418-08FD43A48930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F2A34FE-26ED-45DA-ABC9-C68F450FA1D6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3286550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27" y="2394875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E28924-DF92-457F-B712-932E65C696BD}"/>
              </a:ext>
            </a:extLst>
          </p:cNvPr>
          <p:cNvSpPr txBox="1"/>
          <p:nvPr/>
        </p:nvSpPr>
        <p:spPr>
          <a:xfrm>
            <a:off x="6035661" y="2593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65F9E5-4D86-4F28-BDE8-646C30411C8A}"/>
              </a:ext>
            </a:extLst>
          </p:cNvPr>
          <p:cNvSpPr txBox="1"/>
          <p:nvPr/>
        </p:nvSpPr>
        <p:spPr>
          <a:xfrm>
            <a:off x="6019854" y="2777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B1524B-6775-42C4-BF11-024B18F5336B}"/>
              </a:ext>
            </a:extLst>
          </p:cNvPr>
          <p:cNvSpPr txBox="1"/>
          <p:nvPr/>
        </p:nvSpPr>
        <p:spPr>
          <a:xfrm>
            <a:off x="6019338" y="2986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140FC08-26AD-4FB3-911A-EA9B7BF3B9C2}"/>
              </a:ext>
            </a:extLst>
          </p:cNvPr>
          <p:cNvSpPr txBox="1"/>
          <p:nvPr/>
        </p:nvSpPr>
        <p:spPr>
          <a:xfrm>
            <a:off x="6019338" y="3350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F1FAA2D-2B47-4361-8D7A-FB09873418C9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8F27CB-BB7F-4CEE-8B3C-0C2230DDE9C3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F0B0157-441C-4D66-9F43-CDEBE095C86A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CD2A0C8-C875-4207-8DDD-858CDEF79140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</p:spTree>
    <p:extLst>
      <p:ext uri="{BB962C8B-B14F-4D97-AF65-F5344CB8AC3E}">
        <p14:creationId xmlns:p14="http://schemas.microsoft.com/office/powerpoint/2010/main" val="2159306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40" y="2860969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E28924-DF92-457F-B712-932E65C696BD}"/>
              </a:ext>
            </a:extLst>
          </p:cNvPr>
          <p:cNvSpPr txBox="1"/>
          <p:nvPr/>
        </p:nvSpPr>
        <p:spPr>
          <a:xfrm>
            <a:off x="6035661" y="2593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65F9E5-4D86-4F28-BDE8-646C30411C8A}"/>
              </a:ext>
            </a:extLst>
          </p:cNvPr>
          <p:cNvSpPr txBox="1"/>
          <p:nvPr/>
        </p:nvSpPr>
        <p:spPr>
          <a:xfrm>
            <a:off x="6019854" y="2777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B1524B-6775-42C4-BF11-024B18F5336B}"/>
              </a:ext>
            </a:extLst>
          </p:cNvPr>
          <p:cNvSpPr txBox="1"/>
          <p:nvPr/>
        </p:nvSpPr>
        <p:spPr>
          <a:xfrm>
            <a:off x="6019338" y="2986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140FC08-26AD-4FB3-911A-EA9B7BF3B9C2}"/>
              </a:ext>
            </a:extLst>
          </p:cNvPr>
          <p:cNvSpPr txBox="1"/>
          <p:nvPr/>
        </p:nvSpPr>
        <p:spPr>
          <a:xfrm>
            <a:off x="6019338" y="3350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F1FAA2D-2B47-4361-8D7A-FB09873418C9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8F27CB-BB7F-4CEE-8B3C-0C2230DDE9C3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F0B0157-441C-4D66-9F43-CDEBE095C86A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CD2A0C8-C875-4207-8DDD-858CDEF79140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A2E2538-FF2E-4C12-B443-88BBD88CE929}"/>
              </a:ext>
            </a:extLst>
          </p:cNvPr>
          <p:cNvSpPr txBox="1"/>
          <p:nvPr/>
        </p:nvSpPr>
        <p:spPr>
          <a:xfrm>
            <a:off x="5250075" y="3719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432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71" y="4135377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E28924-DF92-457F-B712-932E65C696BD}"/>
              </a:ext>
            </a:extLst>
          </p:cNvPr>
          <p:cNvSpPr txBox="1"/>
          <p:nvPr/>
        </p:nvSpPr>
        <p:spPr>
          <a:xfrm>
            <a:off x="6035661" y="2593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65F9E5-4D86-4F28-BDE8-646C30411C8A}"/>
              </a:ext>
            </a:extLst>
          </p:cNvPr>
          <p:cNvSpPr txBox="1"/>
          <p:nvPr/>
        </p:nvSpPr>
        <p:spPr>
          <a:xfrm>
            <a:off x="6019854" y="2777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B1524B-6775-42C4-BF11-024B18F5336B}"/>
              </a:ext>
            </a:extLst>
          </p:cNvPr>
          <p:cNvSpPr txBox="1"/>
          <p:nvPr/>
        </p:nvSpPr>
        <p:spPr>
          <a:xfrm>
            <a:off x="6019338" y="2986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140FC08-26AD-4FB3-911A-EA9B7BF3B9C2}"/>
              </a:ext>
            </a:extLst>
          </p:cNvPr>
          <p:cNvSpPr txBox="1"/>
          <p:nvPr/>
        </p:nvSpPr>
        <p:spPr>
          <a:xfrm>
            <a:off x="6019338" y="3350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F1FAA2D-2B47-4361-8D7A-FB09873418C9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8F27CB-BB7F-4CEE-8B3C-0C2230DDE9C3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F0B0157-441C-4D66-9F43-CDEBE095C86A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CD2A0C8-C875-4207-8DDD-858CDEF79140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A2E2538-FF2E-4C12-B443-88BBD88CE929}"/>
              </a:ext>
            </a:extLst>
          </p:cNvPr>
          <p:cNvSpPr txBox="1"/>
          <p:nvPr/>
        </p:nvSpPr>
        <p:spPr>
          <a:xfrm>
            <a:off x="5250075" y="3719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0BFA53-F64B-42D6-AE53-21323C07F71E}"/>
              </a:ext>
            </a:extLst>
          </p:cNvPr>
          <p:cNvSpPr txBox="1"/>
          <p:nvPr/>
        </p:nvSpPr>
        <p:spPr>
          <a:xfrm>
            <a:off x="2111633" y="498799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Eventuali osservazioni o problemi riscontrati</a:t>
            </a:r>
          </a:p>
        </p:txBody>
      </p:sp>
    </p:spTree>
    <p:extLst>
      <p:ext uri="{BB962C8B-B14F-4D97-AF65-F5344CB8AC3E}">
        <p14:creationId xmlns:p14="http://schemas.microsoft.com/office/powerpoint/2010/main" val="4013804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11" y="4987990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E28924-DF92-457F-B712-932E65C696BD}"/>
              </a:ext>
            </a:extLst>
          </p:cNvPr>
          <p:cNvSpPr txBox="1"/>
          <p:nvPr/>
        </p:nvSpPr>
        <p:spPr>
          <a:xfrm>
            <a:off x="6035661" y="2593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65F9E5-4D86-4F28-BDE8-646C30411C8A}"/>
              </a:ext>
            </a:extLst>
          </p:cNvPr>
          <p:cNvSpPr txBox="1"/>
          <p:nvPr/>
        </p:nvSpPr>
        <p:spPr>
          <a:xfrm>
            <a:off x="6019854" y="2777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B1524B-6775-42C4-BF11-024B18F5336B}"/>
              </a:ext>
            </a:extLst>
          </p:cNvPr>
          <p:cNvSpPr txBox="1"/>
          <p:nvPr/>
        </p:nvSpPr>
        <p:spPr>
          <a:xfrm>
            <a:off x="6019338" y="2986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140FC08-26AD-4FB3-911A-EA9B7BF3B9C2}"/>
              </a:ext>
            </a:extLst>
          </p:cNvPr>
          <p:cNvSpPr txBox="1"/>
          <p:nvPr/>
        </p:nvSpPr>
        <p:spPr>
          <a:xfrm>
            <a:off x="6019338" y="3350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F1FAA2D-2B47-4361-8D7A-FB09873418C9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8F27CB-BB7F-4CEE-8B3C-0C2230DDE9C3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F0B0157-441C-4D66-9F43-CDEBE095C86A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CD2A0C8-C875-4207-8DDD-858CDEF79140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A2E2538-FF2E-4C12-B443-88BBD88CE929}"/>
              </a:ext>
            </a:extLst>
          </p:cNvPr>
          <p:cNvSpPr txBox="1"/>
          <p:nvPr/>
        </p:nvSpPr>
        <p:spPr>
          <a:xfrm>
            <a:off x="5250075" y="3719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0BFA53-F64B-42D6-AE53-21323C07F71E}"/>
              </a:ext>
            </a:extLst>
          </p:cNvPr>
          <p:cNvSpPr txBox="1"/>
          <p:nvPr/>
        </p:nvSpPr>
        <p:spPr>
          <a:xfrm>
            <a:off x="2111633" y="498799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Eventuali osservazioni o problemi riscontrati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36B3A2B-CA5B-450D-8B38-7E46A2292284}"/>
              </a:ext>
            </a:extLst>
          </p:cNvPr>
          <p:cNvSpPr txBox="1"/>
          <p:nvPr/>
        </p:nvSpPr>
        <p:spPr>
          <a:xfrm>
            <a:off x="1907207" y="5766689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</p:spTree>
    <p:extLst>
      <p:ext uri="{BB962C8B-B14F-4D97-AF65-F5344CB8AC3E}">
        <p14:creationId xmlns:p14="http://schemas.microsoft.com/office/powerpoint/2010/main" val="364074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181E5931-1747-48C2-AC90-0D89D4CF2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5" y="-18480"/>
            <a:ext cx="5508932" cy="6822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992C2D-1FC3-4989-8CB4-A614D16F8460}"/>
              </a:ext>
            </a:extLst>
          </p:cNvPr>
          <p:cNvSpPr txBox="1"/>
          <p:nvPr/>
        </p:nvSpPr>
        <p:spPr>
          <a:xfrm>
            <a:off x="7981360" y="1481074"/>
            <a:ext cx="4210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IL DOCENTE INIZIA A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FARE L’APPELLO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 A COMPILARE IL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MODULO DI EVACUAZIONE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1F28-70A3-4CE8-931E-06B36EADC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96" y="4817328"/>
            <a:ext cx="1102564" cy="1139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8E6A11-2CBB-4960-9CF9-C7965A099B5B}"/>
              </a:ext>
            </a:extLst>
          </p:cNvPr>
          <p:cNvSpPr txBox="1"/>
          <p:nvPr/>
        </p:nvSpPr>
        <p:spPr>
          <a:xfrm>
            <a:off x="6030181" y="2125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B484C-7ABE-4EE0-8E76-7D75335A8D78}"/>
              </a:ext>
            </a:extLst>
          </p:cNvPr>
          <p:cNvSpPr txBox="1"/>
          <p:nvPr/>
        </p:nvSpPr>
        <p:spPr>
          <a:xfrm>
            <a:off x="6038997" y="2372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E28924-DF92-457F-B712-932E65C696BD}"/>
              </a:ext>
            </a:extLst>
          </p:cNvPr>
          <p:cNvSpPr txBox="1"/>
          <p:nvPr/>
        </p:nvSpPr>
        <p:spPr>
          <a:xfrm>
            <a:off x="6035661" y="2593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65F9E5-4D86-4F28-BDE8-646C30411C8A}"/>
              </a:ext>
            </a:extLst>
          </p:cNvPr>
          <p:cNvSpPr txBox="1"/>
          <p:nvPr/>
        </p:nvSpPr>
        <p:spPr>
          <a:xfrm>
            <a:off x="6019854" y="2777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B1524B-6775-42C4-BF11-024B18F5336B}"/>
              </a:ext>
            </a:extLst>
          </p:cNvPr>
          <p:cNvSpPr txBox="1"/>
          <p:nvPr/>
        </p:nvSpPr>
        <p:spPr>
          <a:xfrm>
            <a:off x="6019338" y="2986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140FC08-26AD-4FB3-911A-EA9B7BF3B9C2}"/>
              </a:ext>
            </a:extLst>
          </p:cNvPr>
          <p:cNvSpPr txBox="1"/>
          <p:nvPr/>
        </p:nvSpPr>
        <p:spPr>
          <a:xfrm>
            <a:off x="6019338" y="3350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F1FAA2D-2B47-4361-8D7A-FB09873418C9}"/>
              </a:ext>
            </a:extLst>
          </p:cNvPr>
          <p:cNvSpPr txBox="1"/>
          <p:nvPr/>
        </p:nvSpPr>
        <p:spPr>
          <a:xfrm>
            <a:off x="6096000" y="8792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8F27CB-BB7F-4CEE-8B3C-0C2230DDE9C3}"/>
              </a:ext>
            </a:extLst>
          </p:cNvPr>
          <p:cNvSpPr txBox="1"/>
          <p:nvPr/>
        </p:nvSpPr>
        <p:spPr>
          <a:xfrm>
            <a:off x="2896190" y="10810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11/12/2022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F0B0157-441C-4D66-9F43-CDEBE095C86A}"/>
              </a:ext>
            </a:extLst>
          </p:cNvPr>
          <p:cNvSpPr txBox="1"/>
          <p:nvPr/>
        </p:nvSpPr>
        <p:spPr>
          <a:xfrm>
            <a:off x="4877465" y="108104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10:45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CD2A0C8-C875-4207-8DDD-858CDEF79140}"/>
              </a:ext>
            </a:extLst>
          </p:cNvPr>
          <p:cNvSpPr txBox="1"/>
          <p:nvPr/>
        </p:nvSpPr>
        <p:spPr>
          <a:xfrm>
            <a:off x="2528236" y="1553987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A2E2538-FF2E-4C12-B443-88BBD88CE929}"/>
              </a:ext>
            </a:extLst>
          </p:cNvPr>
          <p:cNvSpPr txBox="1"/>
          <p:nvPr/>
        </p:nvSpPr>
        <p:spPr>
          <a:xfrm>
            <a:off x="5250075" y="3719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0BFA53-F64B-42D6-AE53-21323C07F71E}"/>
              </a:ext>
            </a:extLst>
          </p:cNvPr>
          <p:cNvSpPr txBox="1"/>
          <p:nvPr/>
        </p:nvSpPr>
        <p:spPr>
          <a:xfrm>
            <a:off x="2111633" y="498799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Eventuali osservazioni o problemi riscontrati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36B3A2B-CA5B-450D-8B38-7E46A2292284}"/>
              </a:ext>
            </a:extLst>
          </p:cNvPr>
          <p:cNvSpPr txBox="1"/>
          <p:nvPr/>
        </p:nvSpPr>
        <p:spPr>
          <a:xfrm>
            <a:off x="1907207" y="5766689"/>
            <a:ext cx="20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ALBERTO BARBISAN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20CAF83-65A8-4447-A0D0-18C42AD14C74}"/>
              </a:ext>
            </a:extLst>
          </p:cNvPr>
          <p:cNvSpPr txBox="1"/>
          <p:nvPr/>
        </p:nvSpPr>
        <p:spPr>
          <a:xfrm>
            <a:off x="5153786" y="5679028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Edwardian Script ITC" panose="030303020407070D0804" pitchFamily="66" charset="0"/>
              </a:rPr>
              <a:t>Alberto Barbisan</a:t>
            </a:r>
          </a:p>
        </p:txBody>
      </p:sp>
    </p:spTree>
    <p:extLst>
      <p:ext uri="{BB962C8B-B14F-4D97-AF65-F5344CB8AC3E}">
        <p14:creationId xmlns:p14="http://schemas.microsoft.com/office/powerpoint/2010/main" val="2281288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40384" y="-26449369"/>
            <a:ext cx="32246123" cy="3444800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4" y="4600648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3" y="1817612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D98C1D0-C708-4E84-92FD-12C9A8A0F4AD}"/>
              </a:ext>
            </a:extLst>
          </p:cNvPr>
          <p:cNvCxnSpPr>
            <a:cxnSpLocks/>
          </p:cNvCxnSpPr>
          <p:nvPr/>
        </p:nvCxnSpPr>
        <p:spPr>
          <a:xfrm flipV="1">
            <a:off x="1656815" y="3456632"/>
            <a:ext cx="660930" cy="100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51A5F33C-E90D-4D14-A1C0-505725173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7093" y="-1516462"/>
            <a:ext cx="5502739" cy="67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62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31997" y="-51209131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6" y="1450139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95" y="2140937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5" y="285751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2167195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08517" y="2805958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39618" y="1424358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17" y="1354521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7" y="3730886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3651319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10" y="848635"/>
            <a:ext cx="1006063" cy="715790"/>
          </a:xfrm>
          <a:prstGeom prst="rect">
            <a:avLst/>
          </a:prstGeom>
        </p:spPr>
      </p:pic>
      <p:pic>
        <p:nvPicPr>
          <p:cNvPr id="18" name="Picture 2" descr="Segnalazioni in caso di emergenza - www.vonneumann.it">
            <a:extLst>
              <a:ext uri="{FF2B5EF4-FFF2-40B4-BE49-F238E27FC236}">
                <a16:creationId xmlns:a16="http://schemas.microsoft.com/office/drawing/2014/main" id="{4831F598-19C9-4E2C-8833-B275D113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65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5" y="4440965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2" y="473855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2629" y="4972574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2098" y="4517580"/>
            <a:ext cx="384854" cy="580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0" y="5133412"/>
            <a:ext cx="536296" cy="5847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73152" y="5196732"/>
            <a:ext cx="384854" cy="580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11" y="4090456"/>
            <a:ext cx="1654163" cy="11768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2" y="1668353"/>
            <a:ext cx="1326984" cy="43449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96" y="5086518"/>
            <a:ext cx="485378" cy="5292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3005" y="4796110"/>
            <a:ext cx="384855" cy="580815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51A5F33C-E90D-4D14-A1C0-505725173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109" y="4230491"/>
            <a:ext cx="1465875" cy="18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3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17" y="1636561"/>
            <a:ext cx="299961" cy="9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67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17" y="1636561"/>
            <a:ext cx="1515718" cy="488249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7622703-2152-45A5-A170-84EEDC94E984}"/>
              </a:ext>
            </a:extLst>
          </p:cNvPr>
          <p:cNvSpPr txBox="1"/>
          <p:nvPr/>
        </p:nvSpPr>
        <p:spPr>
          <a:xfrm>
            <a:off x="4556024" y="1414429"/>
            <a:ext cx="735195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COORDINATORE</a:t>
            </a:r>
            <a:b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DELL’EMERGENZA</a:t>
            </a:r>
          </a:p>
        </p:txBody>
      </p:sp>
    </p:spTree>
    <p:extLst>
      <p:ext uri="{BB962C8B-B14F-4D97-AF65-F5344CB8AC3E}">
        <p14:creationId xmlns:p14="http://schemas.microsoft.com/office/powerpoint/2010/main" val="337441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17" y="1636561"/>
            <a:ext cx="299961" cy="9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15" y="771081"/>
            <a:ext cx="299961" cy="966247"/>
          </a:xfrm>
          <a:prstGeom prst="rect">
            <a:avLst/>
          </a:prstGeom>
        </p:spPr>
      </p:pic>
      <p:sp>
        <p:nvSpPr>
          <p:cNvPr id="15" name="Freccia circolare 14">
            <a:extLst>
              <a:ext uri="{FF2B5EF4-FFF2-40B4-BE49-F238E27FC236}">
                <a16:creationId xmlns:a16="http://schemas.microsoft.com/office/drawing/2014/main" id="{4F6F1FC0-4CDE-48D3-8F16-CE229BB286AB}"/>
              </a:ext>
            </a:extLst>
          </p:cNvPr>
          <p:cNvSpPr/>
          <p:nvPr/>
        </p:nvSpPr>
        <p:spPr>
          <a:xfrm>
            <a:off x="3183233" y="632317"/>
            <a:ext cx="491282" cy="657976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38" name="Immagine 137">
            <a:extLst>
              <a:ext uri="{FF2B5EF4-FFF2-40B4-BE49-F238E27FC236}">
                <a16:creationId xmlns:a16="http://schemas.microsoft.com/office/drawing/2014/main" id="{CAC9BF77-C633-4A2D-BD27-A66B1C22B1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0158" y="61779"/>
            <a:ext cx="708636" cy="8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8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78" y="834718"/>
            <a:ext cx="299961" cy="9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1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32" y="918530"/>
            <a:ext cx="299961" cy="966247"/>
          </a:xfrm>
          <a:prstGeom prst="rect">
            <a:avLst/>
          </a:prstGeom>
        </p:spPr>
      </p:pic>
      <p:sp>
        <p:nvSpPr>
          <p:cNvPr id="138" name="Freccia circolare 137">
            <a:extLst>
              <a:ext uri="{FF2B5EF4-FFF2-40B4-BE49-F238E27FC236}">
                <a16:creationId xmlns:a16="http://schemas.microsoft.com/office/drawing/2014/main" id="{E61C9937-C520-4DD8-8795-C4B1ECF16397}"/>
              </a:ext>
            </a:extLst>
          </p:cNvPr>
          <p:cNvSpPr/>
          <p:nvPr/>
        </p:nvSpPr>
        <p:spPr>
          <a:xfrm>
            <a:off x="5687697" y="527067"/>
            <a:ext cx="712199" cy="79017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0" name="Freccia circolare 139">
            <a:extLst>
              <a:ext uri="{FF2B5EF4-FFF2-40B4-BE49-F238E27FC236}">
                <a16:creationId xmlns:a16="http://schemas.microsoft.com/office/drawing/2014/main" id="{21159038-5120-439F-B490-BC9D7A90600D}"/>
              </a:ext>
            </a:extLst>
          </p:cNvPr>
          <p:cNvSpPr/>
          <p:nvPr/>
        </p:nvSpPr>
        <p:spPr>
          <a:xfrm rot="7893070">
            <a:off x="7183198" y="931214"/>
            <a:ext cx="733401" cy="737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28925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41" name="Immagine 140">
            <a:extLst>
              <a:ext uri="{FF2B5EF4-FFF2-40B4-BE49-F238E27FC236}">
                <a16:creationId xmlns:a16="http://schemas.microsoft.com/office/drawing/2014/main" id="{DE471230-CAD2-413B-BC4D-5DEDB31BD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4806" y="28965"/>
            <a:ext cx="519690" cy="640216"/>
          </a:xfrm>
          <a:prstGeom prst="rect">
            <a:avLst/>
          </a:prstGeom>
        </p:spPr>
      </p:pic>
      <p:pic>
        <p:nvPicPr>
          <p:cNvPr id="143" name="Immagine 142">
            <a:extLst>
              <a:ext uri="{FF2B5EF4-FFF2-40B4-BE49-F238E27FC236}">
                <a16:creationId xmlns:a16="http://schemas.microsoft.com/office/drawing/2014/main" id="{2ADC28A4-EF5D-4677-8BAA-822CE52EA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2025" y="1613569"/>
            <a:ext cx="708636" cy="872983"/>
          </a:xfrm>
          <a:prstGeom prst="rect">
            <a:avLst/>
          </a:prstGeom>
        </p:spPr>
      </p:pic>
      <p:pic>
        <p:nvPicPr>
          <p:cNvPr id="142" name="Immagine 141">
            <a:extLst>
              <a:ext uri="{FF2B5EF4-FFF2-40B4-BE49-F238E27FC236}">
                <a16:creationId xmlns:a16="http://schemas.microsoft.com/office/drawing/2014/main" id="{0AE2555E-BFCC-45BB-A5FD-1B1DEE7D3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079" y="-91512"/>
            <a:ext cx="529482" cy="652280"/>
          </a:xfrm>
          <a:prstGeom prst="rect">
            <a:avLst/>
          </a:prstGeom>
        </p:spPr>
      </p:pic>
      <p:sp>
        <p:nvSpPr>
          <p:cNvPr id="139" name="Freccia circolare 138">
            <a:extLst>
              <a:ext uri="{FF2B5EF4-FFF2-40B4-BE49-F238E27FC236}">
                <a16:creationId xmlns:a16="http://schemas.microsoft.com/office/drawing/2014/main" id="{F2902283-4064-47FD-B0A9-2A40C1F38862}"/>
              </a:ext>
            </a:extLst>
          </p:cNvPr>
          <p:cNvSpPr/>
          <p:nvPr/>
        </p:nvSpPr>
        <p:spPr>
          <a:xfrm rot="1592973">
            <a:off x="6447256" y="52355"/>
            <a:ext cx="733401" cy="737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28925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5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00" y="1105033"/>
            <a:ext cx="299961" cy="9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4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13" y="2501764"/>
            <a:ext cx="299961" cy="9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29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55" y="4554676"/>
            <a:ext cx="299961" cy="9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7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09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31997" y="-51209131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6" y="1450139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95" y="2140937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5" y="2857517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2167195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08517" y="2805958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39618" y="1424358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17" y="1354521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7" y="3730886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38102" y="3651319"/>
            <a:ext cx="384854" cy="580813"/>
          </a:xfrm>
          <a:prstGeom prst="rect">
            <a:avLst/>
          </a:prstGeom>
        </p:spPr>
      </p:pic>
      <p:pic>
        <p:nvPicPr>
          <p:cNvPr id="16" name="Picture 2" descr="Segnalazioni in caso di emergenza - www.vonneumann.it">
            <a:extLst>
              <a:ext uri="{FF2B5EF4-FFF2-40B4-BE49-F238E27FC236}">
                <a16:creationId xmlns:a16="http://schemas.microsoft.com/office/drawing/2014/main" id="{DF75D1AB-E8D5-4B9F-9882-1429BCFF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93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magine 142">
            <a:extLst>
              <a:ext uri="{FF2B5EF4-FFF2-40B4-BE49-F238E27FC236}">
                <a16:creationId xmlns:a16="http://schemas.microsoft.com/office/drawing/2014/main" id="{84B0FB77-6557-4C30-93EA-50CFB996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210" y="5025876"/>
            <a:ext cx="519690" cy="64021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7" y="4686257"/>
            <a:ext cx="299961" cy="966247"/>
          </a:xfrm>
          <a:prstGeom prst="rect">
            <a:avLst/>
          </a:prstGeom>
        </p:spPr>
      </p:pic>
      <p:sp>
        <p:nvSpPr>
          <p:cNvPr id="138" name="Freccia circolare 137">
            <a:extLst>
              <a:ext uri="{FF2B5EF4-FFF2-40B4-BE49-F238E27FC236}">
                <a16:creationId xmlns:a16="http://schemas.microsoft.com/office/drawing/2014/main" id="{A891289E-5133-4A8D-918E-B17BDFF71B04}"/>
              </a:ext>
            </a:extLst>
          </p:cNvPr>
          <p:cNvSpPr/>
          <p:nvPr/>
        </p:nvSpPr>
        <p:spPr>
          <a:xfrm rot="18456396">
            <a:off x="5346139" y="4408439"/>
            <a:ext cx="1144819" cy="737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28925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9" name="Freccia circolare 138">
            <a:extLst>
              <a:ext uri="{FF2B5EF4-FFF2-40B4-BE49-F238E27FC236}">
                <a16:creationId xmlns:a16="http://schemas.microsoft.com/office/drawing/2014/main" id="{97747F17-DE2B-44A9-A4F7-CBD55E1CB844}"/>
              </a:ext>
            </a:extLst>
          </p:cNvPr>
          <p:cNvSpPr/>
          <p:nvPr/>
        </p:nvSpPr>
        <p:spPr>
          <a:xfrm rot="18172336">
            <a:off x="5749538" y="4665754"/>
            <a:ext cx="733401" cy="737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28925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Freccia circolare in su 14">
            <a:extLst>
              <a:ext uri="{FF2B5EF4-FFF2-40B4-BE49-F238E27FC236}">
                <a16:creationId xmlns:a16="http://schemas.microsoft.com/office/drawing/2014/main" id="{677F2D0B-D32C-40E6-A4C0-B337BF1555EF}"/>
              </a:ext>
            </a:extLst>
          </p:cNvPr>
          <p:cNvSpPr/>
          <p:nvPr/>
        </p:nvSpPr>
        <p:spPr>
          <a:xfrm rot="14742698">
            <a:off x="7145169" y="4838616"/>
            <a:ext cx="908284" cy="34204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1" name="Immagine 140">
            <a:extLst>
              <a:ext uri="{FF2B5EF4-FFF2-40B4-BE49-F238E27FC236}">
                <a16:creationId xmlns:a16="http://schemas.microsoft.com/office/drawing/2014/main" id="{E12294DC-6793-4DBC-90B7-855E8C51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229" y="3967552"/>
            <a:ext cx="519690" cy="640216"/>
          </a:xfrm>
          <a:prstGeom prst="rect">
            <a:avLst/>
          </a:prstGeom>
        </p:spPr>
      </p:pic>
      <p:pic>
        <p:nvPicPr>
          <p:cNvPr id="142" name="Immagine 141">
            <a:extLst>
              <a:ext uri="{FF2B5EF4-FFF2-40B4-BE49-F238E27FC236}">
                <a16:creationId xmlns:a16="http://schemas.microsoft.com/office/drawing/2014/main" id="{C1D18F9F-59BE-411B-B980-6137C21B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240" y="4445801"/>
            <a:ext cx="519690" cy="6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0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89" y="4692766"/>
            <a:ext cx="299961" cy="9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39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45" y="4571086"/>
            <a:ext cx="299961" cy="966247"/>
          </a:xfrm>
          <a:prstGeom prst="rect">
            <a:avLst/>
          </a:prstGeom>
        </p:spPr>
      </p:pic>
      <p:sp>
        <p:nvSpPr>
          <p:cNvPr id="138" name="Freccia circolare 137">
            <a:extLst>
              <a:ext uri="{FF2B5EF4-FFF2-40B4-BE49-F238E27FC236}">
                <a16:creationId xmlns:a16="http://schemas.microsoft.com/office/drawing/2014/main" id="{CE694636-8F2C-4D43-8F65-9B9DD04951AB}"/>
              </a:ext>
            </a:extLst>
          </p:cNvPr>
          <p:cNvSpPr/>
          <p:nvPr/>
        </p:nvSpPr>
        <p:spPr>
          <a:xfrm rot="18172336">
            <a:off x="3109520" y="4613698"/>
            <a:ext cx="733401" cy="7376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28925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9" name="Freccia circolare in su 138">
            <a:extLst>
              <a:ext uri="{FF2B5EF4-FFF2-40B4-BE49-F238E27FC236}">
                <a16:creationId xmlns:a16="http://schemas.microsoft.com/office/drawing/2014/main" id="{353E5CB7-BA5C-497A-A99A-847E8F8861D3}"/>
              </a:ext>
            </a:extLst>
          </p:cNvPr>
          <p:cNvSpPr/>
          <p:nvPr/>
        </p:nvSpPr>
        <p:spPr>
          <a:xfrm rot="14742698">
            <a:off x="4078595" y="4903233"/>
            <a:ext cx="908284" cy="34204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0" name="Immagine 139">
            <a:extLst>
              <a:ext uri="{FF2B5EF4-FFF2-40B4-BE49-F238E27FC236}">
                <a16:creationId xmlns:a16="http://schemas.microsoft.com/office/drawing/2014/main" id="{8B07CD76-2832-4ADB-9D56-13CB71E4DA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048" y="3773682"/>
            <a:ext cx="816608" cy="1005995"/>
          </a:xfrm>
          <a:prstGeom prst="rect">
            <a:avLst/>
          </a:prstGeom>
        </p:spPr>
      </p:pic>
      <p:pic>
        <p:nvPicPr>
          <p:cNvPr id="141" name="Immagine 140">
            <a:extLst>
              <a:ext uri="{FF2B5EF4-FFF2-40B4-BE49-F238E27FC236}">
                <a16:creationId xmlns:a16="http://schemas.microsoft.com/office/drawing/2014/main" id="{7A4D9698-095A-4C2C-869F-3D5542765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823" y="3738512"/>
            <a:ext cx="816607" cy="10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11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45" y="4571086"/>
            <a:ext cx="299961" cy="9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45" y="4571086"/>
            <a:ext cx="299961" cy="96624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F6E3F8F-1E98-4200-8ABD-3E23A9F76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30" y="4633781"/>
            <a:ext cx="418799" cy="48025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0312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68" y="-1276515"/>
            <a:ext cx="7476103" cy="798659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C530BE-F37C-4740-80FE-5BFA2F7001AD}"/>
              </a:ext>
            </a:extLst>
          </p:cNvPr>
          <p:cNvGrpSpPr/>
          <p:nvPr/>
        </p:nvGrpSpPr>
        <p:grpSpPr>
          <a:xfrm>
            <a:off x="5997654" y="5110521"/>
            <a:ext cx="365916" cy="724823"/>
            <a:chOff x="1534921" y="226987"/>
            <a:chExt cx="679104" cy="15029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7343125-E554-4D8F-8F2F-418D56CB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8369B86-EE16-4321-A121-B8A65A39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1F8F91-3456-4B15-8E11-DA4F4EB15F4E}"/>
              </a:ext>
            </a:extLst>
          </p:cNvPr>
          <p:cNvGrpSpPr/>
          <p:nvPr/>
        </p:nvGrpSpPr>
        <p:grpSpPr>
          <a:xfrm>
            <a:off x="6319723" y="5544003"/>
            <a:ext cx="459023" cy="445132"/>
            <a:chOff x="7278373" y="4516260"/>
            <a:chExt cx="1271270" cy="133658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F705091-0993-4220-A0C5-E161AB46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0A235B8-4FDE-49A0-A253-6C2F1B8A5AC0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ABB925E5-AD54-49D1-8232-C592E2F9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628610F-AC23-4BAE-9ADC-D36C272C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3105DBF-0B62-4BE3-9CC3-D62DBC06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DAEDCE19-E489-4E40-8EEA-11E4C4E04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3DF08B11-03B6-45AD-8D5D-189DFFB2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1432DEC-4318-495F-A400-676429BC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A2708273-9950-42A3-B540-DC6A1BDE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2423DFD-EAEC-4637-ABF0-8837FBB627CF}"/>
              </a:ext>
            </a:extLst>
          </p:cNvPr>
          <p:cNvGrpSpPr/>
          <p:nvPr/>
        </p:nvGrpSpPr>
        <p:grpSpPr>
          <a:xfrm>
            <a:off x="4040313" y="5130891"/>
            <a:ext cx="365916" cy="724823"/>
            <a:chOff x="1534921" y="226987"/>
            <a:chExt cx="679104" cy="150299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63522A3D-4D96-477F-8C0F-17CF4450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306E470-0F80-4C34-BDC6-6D6A8DC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723CF5-D8EF-444D-B94D-EA17BD623A5A}"/>
              </a:ext>
            </a:extLst>
          </p:cNvPr>
          <p:cNvGrpSpPr/>
          <p:nvPr/>
        </p:nvGrpSpPr>
        <p:grpSpPr>
          <a:xfrm>
            <a:off x="4362382" y="5564373"/>
            <a:ext cx="459023" cy="445132"/>
            <a:chOff x="7278373" y="4516260"/>
            <a:chExt cx="1271270" cy="133658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1B43199-368B-41AF-9CA9-429295A7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C66D307-36BD-4080-A2D5-AB8721119DD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B6CC9F7-A489-4A5D-80A6-7D591E070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C8E7A3A3-A8BC-4F84-8BB2-C406D3D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0936635-86EE-4034-9BC1-CE15E5F37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46D315B3-4712-4F32-94E8-AEF37DB5E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2AE736A-2C3C-4A34-8D45-14CA1447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05F4A2A9-D985-4C42-9E82-2358AC2A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23205C81-0872-42A3-BA18-D463F207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8C93346-625E-4EC1-A32C-1E7F608D56A5}"/>
              </a:ext>
            </a:extLst>
          </p:cNvPr>
          <p:cNvGrpSpPr/>
          <p:nvPr/>
        </p:nvGrpSpPr>
        <p:grpSpPr>
          <a:xfrm>
            <a:off x="7011993" y="5210436"/>
            <a:ext cx="365916" cy="724823"/>
            <a:chOff x="1534921" y="226987"/>
            <a:chExt cx="679104" cy="150299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BBF9D38A-5D18-47D3-AB73-A829BF08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1C6E44F-75D2-466A-AD74-0CBA29BA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CAFA82C-0AEB-49B9-8574-D7208ED549AC}"/>
              </a:ext>
            </a:extLst>
          </p:cNvPr>
          <p:cNvGrpSpPr/>
          <p:nvPr/>
        </p:nvGrpSpPr>
        <p:grpSpPr>
          <a:xfrm>
            <a:off x="7334062" y="5643918"/>
            <a:ext cx="459023" cy="445132"/>
            <a:chOff x="7278373" y="4516260"/>
            <a:chExt cx="1271270" cy="1336580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2689E869-FA24-44D4-ABB4-DA5C6FB9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87D2B22-E3F6-4261-9A0F-A6901B31D17F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94F19FB1-2099-4111-B623-335894A3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34AB1425-30C3-4A61-B51B-6DFDBEC2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E1ED6131-E7C5-4F90-970E-06430F6EA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32FA0F53-CBB9-49DB-AE31-84222E00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219FB118-76E9-490B-A4D3-CFB1A6EA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5294B780-B5AD-4071-BEA1-198E9A180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5E848552-6C4F-4CD6-93C3-7BCEEDBF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F2659511-45FD-4B24-85DB-CFA78E45509B}"/>
              </a:ext>
            </a:extLst>
          </p:cNvPr>
          <p:cNvGrpSpPr/>
          <p:nvPr/>
        </p:nvGrpSpPr>
        <p:grpSpPr>
          <a:xfrm>
            <a:off x="5418042" y="5329350"/>
            <a:ext cx="365916" cy="724823"/>
            <a:chOff x="1534921" y="226987"/>
            <a:chExt cx="679104" cy="1502996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01644F0D-2FE8-4397-84CE-52C6A5A7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346D555-2C3B-41C0-BB8C-25A82AAE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9426482-C5C6-4B36-B884-A42E1FEB3C6A}"/>
              </a:ext>
            </a:extLst>
          </p:cNvPr>
          <p:cNvGrpSpPr/>
          <p:nvPr/>
        </p:nvGrpSpPr>
        <p:grpSpPr>
          <a:xfrm>
            <a:off x="5740111" y="5762832"/>
            <a:ext cx="459023" cy="445132"/>
            <a:chOff x="7278373" y="4516260"/>
            <a:chExt cx="1271270" cy="133658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51155B32-284C-44E5-8A82-E304FE1C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AA289C8-F7F9-4052-8918-E88201B2D947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C922B11E-B00C-459C-B79E-B2EA9F945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4" name="Immagine 53">
                <a:extLst>
                  <a:ext uri="{FF2B5EF4-FFF2-40B4-BE49-F238E27FC236}">
                    <a16:creationId xmlns:a16="http://schemas.microsoft.com/office/drawing/2014/main" id="{B702D37E-35A4-40AA-8FC4-E333A77B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id="{BCE7884E-32B5-43AE-AD0C-023B94B8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B4A00D11-A8BB-493A-B8CE-415E9C0E8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E74E46DA-7F19-4BF0-B02B-B6CCD6476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B3E088DA-4D15-445D-82E1-C8744E43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80DA576A-8B30-479B-BEBA-2935D4C2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2B6511D-8C56-42A8-8844-79DB5BB07C36}"/>
              </a:ext>
            </a:extLst>
          </p:cNvPr>
          <p:cNvGrpSpPr/>
          <p:nvPr/>
        </p:nvGrpSpPr>
        <p:grpSpPr>
          <a:xfrm>
            <a:off x="3081912" y="5111781"/>
            <a:ext cx="365916" cy="724823"/>
            <a:chOff x="1534921" y="226987"/>
            <a:chExt cx="679104" cy="1502996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45F16F56-541D-4407-92BA-6F43769C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CCFC141D-955B-4925-90D3-E55AFE64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B7C9542-BB04-4682-82EB-78419C2193E5}"/>
              </a:ext>
            </a:extLst>
          </p:cNvPr>
          <p:cNvGrpSpPr/>
          <p:nvPr/>
        </p:nvGrpSpPr>
        <p:grpSpPr>
          <a:xfrm>
            <a:off x="3403981" y="5545263"/>
            <a:ext cx="459023" cy="445132"/>
            <a:chOff x="7278373" y="4516260"/>
            <a:chExt cx="1271270" cy="133658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C58B0E56-D90D-4280-9AC2-65DD1DD4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72943FAB-513E-4EA0-83BA-10E67643B421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088E00E2-82FE-4CF9-95C6-B74A6EFFC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D004E2AD-BD7D-48F0-99E1-06B4D7B15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92D6A51D-DE38-4F34-B35B-9D3A0A65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id="{520F7D54-5EEF-4E0C-A090-953400517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id="{70A24D05-83BE-42A8-9E41-9361CC43F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7ED10773-84B5-49B8-9F5F-117A2924C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72" name="Immagine 71">
                <a:extLst>
                  <a:ext uri="{FF2B5EF4-FFF2-40B4-BE49-F238E27FC236}">
                    <a16:creationId xmlns:a16="http://schemas.microsoft.com/office/drawing/2014/main" id="{B48F2B52-3FF1-4A94-A0A2-D0968089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798B5A36-ACBF-4817-B273-B6DF7B6EBAFA}"/>
              </a:ext>
            </a:extLst>
          </p:cNvPr>
          <p:cNvGrpSpPr/>
          <p:nvPr/>
        </p:nvGrpSpPr>
        <p:grpSpPr>
          <a:xfrm>
            <a:off x="5454810" y="509568"/>
            <a:ext cx="365916" cy="724823"/>
            <a:chOff x="1534921" y="226987"/>
            <a:chExt cx="679104" cy="1502996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40138792-45B8-49B9-94DF-86115296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D7AF9886-7142-4056-A958-62875FF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D8DCA97-7C7D-4D74-98A9-C2733AB4E5DC}"/>
              </a:ext>
            </a:extLst>
          </p:cNvPr>
          <p:cNvGrpSpPr/>
          <p:nvPr/>
        </p:nvGrpSpPr>
        <p:grpSpPr>
          <a:xfrm>
            <a:off x="5776879" y="943050"/>
            <a:ext cx="459023" cy="445132"/>
            <a:chOff x="7278373" y="4516260"/>
            <a:chExt cx="1271270" cy="1336580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0F82EB9-7D40-430F-90E8-93D0B1CB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1F9BB4B-72EB-490E-99F0-6FEAB2739705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6F759CA9-5E4A-42AF-8F45-CA282BD7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0" name="Immagine 79">
                <a:extLst>
                  <a:ext uri="{FF2B5EF4-FFF2-40B4-BE49-F238E27FC236}">
                    <a16:creationId xmlns:a16="http://schemas.microsoft.com/office/drawing/2014/main" id="{C30DF756-71E0-4680-A3E7-2894A3B9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A69B75A5-7E20-448C-9B20-EA47E00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2" name="Immagine 81">
                <a:extLst>
                  <a:ext uri="{FF2B5EF4-FFF2-40B4-BE49-F238E27FC236}">
                    <a16:creationId xmlns:a16="http://schemas.microsoft.com/office/drawing/2014/main" id="{BC262B42-37B9-4830-9E5B-3F5F4E53D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83" name="Immagine 82">
                <a:extLst>
                  <a:ext uri="{FF2B5EF4-FFF2-40B4-BE49-F238E27FC236}">
                    <a16:creationId xmlns:a16="http://schemas.microsoft.com/office/drawing/2014/main" id="{E4E89CB4-BD7F-49AF-9AF0-128CA108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05178B1B-CD81-480A-B2DB-89883EAC4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85" name="Immagine 84">
                <a:extLst>
                  <a:ext uri="{FF2B5EF4-FFF2-40B4-BE49-F238E27FC236}">
                    <a16:creationId xmlns:a16="http://schemas.microsoft.com/office/drawing/2014/main" id="{E027038A-5B98-4897-B1EB-E6CF46C7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7658A23B-B07E-4F0C-876F-51F86B3DE22C}"/>
              </a:ext>
            </a:extLst>
          </p:cNvPr>
          <p:cNvGrpSpPr/>
          <p:nvPr/>
        </p:nvGrpSpPr>
        <p:grpSpPr>
          <a:xfrm>
            <a:off x="2915658" y="955431"/>
            <a:ext cx="365916" cy="724823"/>
            <a:chOff x="1534921" y="226987"/>
            <a:chExt cx="679104" cy="1502996"/>
          </a:xfrm>
        </p:grpSpPr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F6605D62-F914-4777-A048-8C954D7D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FDC68711-F142-457D-B6C4-03B16768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9CB76A3-086B-4D46-B863-5524D4C1E37B}"/>
              </a:ext>
            </a:extLst>
          </p:cNvPr>
          <p:cNvGrpSpPr/>
          <p:nvPr/>
        </p:nvGrpSpPr>
        <p:grpSpPr>
          <a:xfrm>
            <a:off x="3237727" y="1388913"/>
            <a:ext cx="459023" cy="445132"/>
            <a:chOff x="7278373" y="4516260"/>
            <a:chExt cx="1271270" cy="1336580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3F1B649A-64EE-4388-8532-0FC511B9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3FF3929-8D6C-4A2A-A966-A616416E4FB9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CCC47193-4DB1-4869-B5F7-3A5CE76FB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3" name="Immagine 92">
                <a:extLst>
                  <a:ext uri="{FF2B5EF4-FFF2-40B4-BE49-F238E27FC236}">
                    <a16:creationId xmlns:a16="http://schemas.microsoft.com/office/drawing/2014/main" id="{494D0B50-09E9-4951-9BA6-80A2B3F3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0AC702A6-CF4E-46D0-BA8F-7909FE66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5" name="Immagine 94">
                <a:extLst>
                  <a:ext uri="{FF2B5EF4-FFF2-40B4-BE49-F238E27FC236}">
                    <a16:creationId xmlns:a16="http://schemas.microsoft.com/office/drawing/2014/main" id="{289F282C-4BEC-4132-862E-F61DD19B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FA6D5FF6-EFC2-48FD-A0B4-B79EE76B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97" name="Immagine 96">
                <a:extLst>
                  <a:ext uri="{FF2B5EF4-FFF2-40B4-BE49-F238E27FC236}">
                    <a16:creationId xmlns:a16="http://schemas.microsoft.com/office/drawing/2014/main" id="{5ED321FF-E314-4E85-80DD-B774AB678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E5E0ADC6-96FB-421E-8EB2-FE15CA537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00" name="Immagine 99">
            <a:extLst>
              <a:ext uri="{FF2B5EF4-FFF2-40B4-BE49-F238E27FC236}">
                <a16:creationId xmlns:a16="http://schemas.microsoft.com/office/drawing/2014/main" id="{553190BA-98BA-4A6D-B596-32D242E1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3" y="2131391"/>
            <a:ext cx="247332" cy="157496"/>
          </a:xfrm>
          <a:prstGeom prst="rect">
            <a:avLst/>
          </a:prstGeom>
        </p:spPr>
      </p:pic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68EB20-D754-48AF-9B0D-FAF9B8E6300A}"/>
              </a:ext>
            </a:extLst>
          </p:cNvPr>
          <p:cNvGrpSpPr/>
          <p:nvPr/>
        </p:nvGrpSpPr>
        <p:grpSpPr>
          <a:xfrm>
            <a:off x="2958118" y="2174841"/>
            <a:ext cx="459023" cy="445132"/>
            <a:chOff x="7278373" y="4516260"/>
            <a:chExt cx="1271270" cy="1336580"/>
          </a:xfrm>
        </p:grpSpPr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06DA2277-0578-4515-ADFB-D51CDE2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0CBA02E-F522-4804-B3F7-54D0C066B34A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5E5DD8A-2865-447A-815A-CD04F79A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D07440C5-A83F-4E23-87AB-3286EDA2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C2A7518D-857D-4040-9491-81408ECE7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8633F7C7-5765-48C4-8E70-3AE487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0A2B7748-77AE-4FC8-B180-25CAB9A56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A1FBD50C-D164-4A2A-B622-332C9F63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938AFAA6-2A0E-4114-94C3-8FFFF25B4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57350372-2ED6-453E-86B6-2CDAD8D00C93}"/>
              </a:ext>
            </a:extLst>
          </p:cNvPr>
          <p:cNvGrpSpPr/>
          <p:nvPr/>
        </p:nvGrpSpPr>
        <p:grpSpPr>
          <a:xfrm>
            <a:off x="6202953" y="56148"/>
            <a:ext cx="365916" cy="724823"/>
            <a:chOff x="1534921" y="226987"/>
            <a:chExt cx="679104" cy="1502996"/>
          </a:xfrm>
        </p:grpSpPr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E6E001E7-1EFF-4A27-8B84-273A6E50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66F28C37-899D-4839-BE5B-15C8EA70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EA07A00-66A3-4EFF-9798-E37F239C352D}"/>
              </a:ext>
            </a:extLst>
          </p:cNvPr>
          <p:cNvGrpSpPr/>
          <p:nvPr/>
        </p:nvGrpSpPr>
        <p:grpSpPr>
          <a:xfrm>
            <a:off x="6525022" y="489630"/>
            <a:ext cx="459023" cy="445132"/>
            <a:chOff x="7278373" y="4516260"/>
            <a:chExt cx="1271270" cy="1336580"/>
          </a:xfrm>
        </p:grpSpPr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580A9457-37AE-484D-AE10-EDD566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86C5E8D1-7C23-4833-97C9-01A014DDD994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A10D937-FBC0-42B6-AAA6-507A7B057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7505BDCC-1373-452F-B654-F0500DBC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F65709BD-501D-497D-B6F9-5423AF75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:a16="http://schemas.microsoft.com/office/drawing/2014/main" id="{77D86ECC-571B-43BF-BC4D-9E3F2772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8FF4E3B3-F86C-4896-BCA3-AE71259B0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A8ECA204-21B1-4D7D-88FC-1D547BB6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900325D-D4E2-4B7D-97A1-F5CA211BB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95A029BB-53BD-48CD-A8F0-A80E212D1AB5}"/>
              </a:ext>
            </a:extLst>
          </p:cNvPr>
          <p:cNvGrpSpPr/>
          <p:nvPr/>
        </p:nvGrpSpPr>
        <p:grpSpPr>
          <a:xfrm>
            <a:off x="7396959" y="373542"/>
            <a:ext cx="365916" cy="724823"/>
            <a:chOff x="1534921" y="226987"/>
            <a:chExt cx="679104" cy="1502996"/>
          </a:xfrm>
        </p:grpSpPr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17C6A4A8-1309-41A5-9A0B-A05FBDB7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02" y="1035759"/>
              <a:ext cx="459023" cy="326584"/>
            </a:xfrm>
            <a:prstGeom prst="rect">
              <a:avLst/>
            </a:prstGeom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517F43B9-6492-49AA-9AA0-9753CF9D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21" y="226987"/>
              <a:ext cx="459023" cy="1502996"/>
            </a:xfrm>
            <a:prstGeom prst="rect">
              <a:avLst/>
            </a:prstGeom>
          </p:spPr>
        </p:pic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034A9988-66CB-4CCE-A6A4-A1AB22D90753}"/>
              </a:ext>
            </a:extLst>
          </p:cNvPr>
          <p:cNvGrpSpPr/>
          <p:nvPr/>
        </p:nvGrpSpPr>
        <p:grpSpPr>
          <a:xfrm>
            <a:off x="7719028" y="807024"/>
            <a:ext cx="459023" cy="445132"/>
            <a:chOff x="7278373" y="4516260"/>
            <a:chExt cx="1271270" cy="1336580"/>
          </a:xfrm>
        </p:grpSpPr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77F2B1A5-0823-4B29-B509-4A055756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283713" y="4959929"/>
              <a:ext cx="359845" cy="543070"/>
            </a:xfrm>
            <a:prstGeom prst="rect">
              <a:avLst/>
            </a:prstGeom>
          </p:spPr>
        </p:pic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7A472C7F-EE1C-4475-8264-ADDDED08CDB3}"/>
                </a:ext>
              </a:extLst>
            </p:cNvPr>
            <p:cNvGrpSpPr/>
            <p:nvPr/>
          </p:nvGrpSpPr>
          <p:grpSpPr>
            <a:xfrm>
              <a:off x="7278373" y="4516260"/>
              <a:ext cx="1271270" cy="1336580"/>
              <a:chOff x="6806590" y="4440965"/>
              <a:chExt cx="1271270" cy="1336580"/>
            </a:xfrm>
          </p:grpSpPr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3D07F67E-AA3B-4165-BBCE-DDE0C4F71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295" y="4440965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6A1B675E-9EA7-47C0-BFAA-A24EB7D38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2932" y="4738557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3" name="Immagine 132">
                <a:extLst>
                  <a:ext uri="{FF2B5EF4-FFF2-40B4-BE49-F238E27FC236}">
                    <a16:creationId xmlns:a16="http://schemas.microsoft.com/office/drawing/2014/main" id="{CBD273A6-7C9F-4FDA-B44D-96FABCF81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212098" y="4517580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4" name="Immagine 133">
                <a:extLst>
                  <a:ext uri="{FF2B5EF4-FFF2-40B4-BE49-F238E27FC236}">
                    <a16:creationId xmlns:a16="http://schemas.microsoft.com/office/drawing/2014/main" id="{6E23560A-4E3C-4D14-B40B-C003EA5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590" y="5133412"/>
                <a:ext cx="536296" cy="584775"/>
              </a:xfrm>
              <a:prstGeom prst="rect">
                <a:avLst/>
              </a:prstGeom>
            </p:spPr>
          </p:pic>
          <p:pic>
            <p:nvPicPr>
              <p:cNvPr id="135" name="Immagine 134">
                <a:extLst>
                  <a:ext uri="{FF2B5EF4-FFF2-40B4-BE49-F238E27FC236}">
                    <a16:creationId xmlns:a16="http://schemas.microsoft.com/office/drawing/2014/main" id="{42CD125A-7C82-4A25-9ADD-6C017D825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373152" y="5196732"/>
                <a:ext cx="384854" cy="580813"/>
              </a:xfrm>
              <a:prstGeom prst="rect">
                <a:avLst/>
              </a:prstGeom>
            </p:spPr>
          </p:pic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75382A1C-99AE-42B9-B7EE-7C26D70A0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396" y="5086518"/>
                <a:ext cx="485378" cy="529254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B0CA9EDF-5320-4164-AA42-AD51B517D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7693005" y="4796110"/>
                <a:ext cx="384855" cy="580815"/>
              </a:xfrm>
              <a:prstGeom prst="rect">
                <a:avLst/>
              </a:prstGeom>
            </p:spPr>
          </p:pic>
        </p:grp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67" y="1152061"/>
            <a:ext cx="1514013" cy="48770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F6E3F8F-1E98-4200-8ABD-3E23A9F76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18" y="524928"/>
            <a:ext cx="5114994" cy="58655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6979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9" y="990499"/>
            <a:ext cx="1514013" cy="48770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F6E3F8F-1E98-4200-8ABD-3E23A9F7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18" y="89895"/>
            <a:ext cx="5594228" cy="641511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2477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9" y="990499"/>
            <a:ext cx="1514013" cy="48770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F6E3F8F-1E98-4200-8ABD-3E23A9F7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18" y="89895"/>
            <a:ext cx="5594228" cy="64151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B9C64BD-A3DA-499A-9C5F-43748BC8D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26" y="478698"/>
            <a:ext cx="1496956" cy="15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4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9" y="990499"/>
            <a:ext cx="1514013" cy="48770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F6E3F8F-1E98-4200-8ABD-3E23A9F7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18" y="89895"/>
            <a:ext cx="5594228" cy="64151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B9C64BD-A3DA-499A-9C5F-43748BC8D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26" y="478698"/>
            <a:ext cx="1496956" cy="1547529"/>
          </a:xfrm>
          <a:prstGeom prst="rect">
            <a:avLst/>
          </a:prstGeom>
        </p:spPr>
      </p:pic>
      <p:pic>
        <p:nvPicPr>
          <p:cNvPr id="101" name="Immagine 100">
            <a:extLst>
              <a:ext uri="{FF2B5EF4-FFF2-40B4-BE49-F238E27FC236}">
                <a16:creationId xmlns:a16="http://schemas.microsoft.com/office/drawing/2014/main" id="{6E7C6205-2D16-4D89-83A3-2CDF5BC09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1712735"/>
            <a:ext cx="287069" cy="2548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7AC18A-2594-4B04-B764-4AA8CB67E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1695009"/>
            <a:ext cx="287069" cy="2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0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9" y="990499"/>
            <a:ext cx="1514013" cy="48770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F6E3F8F-1E98-4200-8ABD-3E23A9F7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18" y="89895"/>
            <a:ext cx="5594228" cy="64151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B9C64BD-A3DA-499A-9C5F-43748BC8D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92" y="4865174"/>
            <a:ext cx="1496956" cy="1547529"/>
          </a:xfrm>
          <a:prstGeom prst="rect">
            <a:avLst/>
          </a:prstGeom>
        </p:spPr>
      </p:pic>
      <p:pic>
        <p:nvPicPr>
          <p:cNvPr id="101" name="Immagine 100">
            <a:extLst>
              <a:ext uri="{FF2B5EF4-FFF2-40B4-BE49-F238E27FC236}">
                <a16:creationId xmlns:a16="http://schemas.microsoft.com/office/drawing/2014/main" id="{6E7C6205-2D16-4D89-83A3-2CDF5BC09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1712735"/>
            <a:ext cx="287069" cy="2548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7AC18A-2594-4B04-B764-4AA8CB67E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1695009"/>
            <a:ext cx="287069" cy="2548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FF2B997-3734-435E-9BD7-2FE75F321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2134077"/>
            <a:ext cx="287069" cy="2548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ECD434-2EA9-4467-9963-6484E4594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2562142"/>
            <a:ext cx="287069" cy="2548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CB6837-F9CD-43DA-A359-A5E243327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5" y="2990207"/>
            <a:ext cx="287069" cy="25481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E041BB3-11EA-41FB-BEE8-6DF11911C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4" y="3429356"/>
            <a:ext cx="287069" cy="25481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FDE55D-F047-4844-857B-0A4EBD363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4" y="3868505"/>
            <a:ext cx="287069" cy="25481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0619237-ABCF-42F2-AAAF-504932753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3" y="4763045"/>
            <a:ext cx="287069" cy="2548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5AC7F83-6303-4A3D-8512-AC9B96246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2" y="5179603"/>
            <a:ext cx="287069" cy="25481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1D38B01-F9F6-4EA1-8797-3147962C5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24" y="5638939"/>
            <a:ext cx="287069" cy="25481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57A209B-61E9-4C1E-AABF-D8C43508B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1" y="6067004"/>
            <a:ext cx="287069" cy="25481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06FDC5A-25EF-4108-932B-43A32F1E5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2134077"/>
            <a:ext cx="287069" cy="25481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E217343-5559-4582-AB8D-9AAAEA67E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2608390"/>
            <a:ext cx="287069" cy="25481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2E0105C-BEFC-4FD2-A9A8-05DD83DD7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20" y="2990207"/>
            <a:ext cx="287069" cy="25481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E76FF57-343F-4D8E-9A80-8954DFFFE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16" y="3464112"/>
            <a:ext cx="287069" cy="25481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DA680480-42AC-417E-8A2E-F5DB792D1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6" y="3868505"/>
            <a:ext cx="287069" cy="25481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C36096E-3C31-4E2C-A158-F13239D8A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8" y="4774674"/>
            <a:ext cx="287069" cy="25481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065A45B-42A9-4D1A-B75B-9CFAB3D4C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40" y="5213742"/>
            <a:ext cx="287069" cy="25481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1784624-D335-40EA-984D-06D1D74F7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6" y="5597351"/>
            <a:ext cx="287069" cy="254814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2ED07C55-8D71-4266-BA01-37270B3BC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6" y="6067004"/>
            <a:ext cx="287069" cy="25481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D525E90-EA7D-4C72-9A23-19460132D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23" y="4311154"/>
            <a:ext cx="287069" cy="25481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4FB5AEEF-E25C-4989-AC77-B931A34AF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5" y="4319834"/>
            <a:ext cx="287069" cy="2548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66AB09-0AAF-4881-9B12-90758DB49D34}"/>
              </a:ext>
            </a:extLst>
          </p:cNvPr>
          <p:cNvSpPr txBox="1"/>
          <p:nvPr/>
        </p:nvSpPr>
        <p:spPr>
          <a:xfrm>
            <a:off x="5633235" y="2935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32FFDB-6D75-4CE3-9318-3A6679B27999}"/>
              </a:ext>
            </a:extLst>
          </p:cNvPr>
          <p:cNvSpPr txBox="1"/>
          <p:nvPr/>
        </p:nvSpPr>
        <p:spPr>
          <a:xfrm>
            <a:off x="6792526" y="2976760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Mario Rossi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C18BE6-1227-4FAE-AB3F-1F8CB561CB39}"/>
              </a:ext>
            </a:extLst>
          </p:cNvPr>
          <p:cNvSpPr txBox="1"/>
          <p:nvPr/>
        </p:nvSpPr>
        <p:spPr>
          <a:xfrm>
            <a:off x="6669168" y="4245056"/>
            <a:ext cx="168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Mario Rossi</a:t>
            </a:r>
          </a:p>
          <a:p>
            <a:r>
              <a:rPr lang="it-IT" sz="1400" dirty="0"/>
              <a:t>aggregato alla classe</a:t>
            </a:r>
          </a:p>
        </p:txBody>
      </p:sp>
    </p:spTree>
    <p:extLst>
      <p:ext uri="{BB962C8B-B14F-4D97-AF65-F5344CB8AC3E}">
        <p14:creationId xmlns:p14="http://schemas.microsoft.com/office/powerpoint/2010/main" val="3717385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343125-E554-4D8F-8F2F-418D56CB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6" y="2109485"/>
            <a:ext cx="459023" cy="3265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606D612-62F9-4A4B-96BA-9AF1AFBC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46891" y="-51243767"/>
            <a:ext cx="66950634" cy="7152227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D6DB4A-5456-4F83-A123-815CB02D6C92}"/>
              </a:ext>
            </a:extLst>
          </p:cNvPr>
          <p:cNvSpPr txBox="1"/>
          <p:nvPr/>
        </p:nvSpPr>
        <p:spPr>
          <a:xfrm>
            <a:off x="2079181" y="174564"/>
            <a:ext cx="83496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COMPORTARSI IN CASO DI EVACUAZIONE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B925E5-AD54-49D1-8232-C592E2F9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38" y="1393545"/>
            <a:ext cx="485378" cy="5292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432DEC-4318-495F-A400-676429BC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1" y="1403670"/>
            <a:ext cx="485378" cy="529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28610F-AC23-4BAE-9ADC-D36C272C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6" y="2109485"/>
            <a:ext cx="485378" cy="529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705091-0993-4220-A0C5-E161AB46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11559" y="1438358"/>
            <a:ext cx="359845" cy="543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105DBF-0B62-4BE3-9CC3-D62DBC06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6083" y="2848187"/>
            <a:ext cx="384854" cy="580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08273-9950-42A3-B540-DC6A1BDEF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2699" y="1403671"/>
            <a:ext cx="384855" cy="5808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369B86-EE16-4321-A121-B8A65A39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74" y="1424357"/>
            <a:ext cx="459023" cy="1502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EDCE19-E489-4E40-8EEA-11E4C4E0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70" y="4151007"/>
            <a:ext cx="485378" cy="5292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08B11-03B6-45AD-8D5D-189DFFB29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8451" y="3515127"/>
            <a:ext cx="384854" cy="580813"/>
          </a:xfrm>
          <a:prstGeom prst="rect">
            <a:avLst/>
          </a:prstGeom>
        </p:spPr>
      </p:pic>
      <p:pic>
        <p:nvPicPr>
          <p:cNvPr id="16" name="Picture 2" descr="Segnalazioni in caso di emergenza - www.vonneumann.it">
            <a:extLst>
              <a:ext uri="{FF2B5EF4-FFF2-40B4-BE49-F238E27FC236}">
                <a16:creationId xmlns:a16="http://schemas.microsoft.com/office/drawing/2014/main" id="{38DFAC46-32EB-4CF1-901D-3B245AEE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62749"/>
            <a:ext cx="1326984" cy="1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DCC456A-07DA-48CE-A885-2FBAE7AA0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14" y="2945804"/>
            <a:ext cx="705280" cy="89159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68E21D5-C821-49FC-8872-0AE511FE6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33" y="1194375"/>
            <a:ext cx="156348" cy="197652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19D31ACD-7D1C-4609-A774-531AD4AF3810}"/>
              </a:ext>
            </a:extLst>
          </p:cNvPr>
          <p:cNvSpPr/>
          <p:nvPr/>
        </p:nvSpPr>
        <p:spPr>
          <a:xfrm>
            <a:off x="5764499" y="750166"/>
            <a:ext cx="493644" cy="408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05F3139-3D8A-4ED2-9D42-928F20724B4B}"/>
              </a:ext>
            </a:extLst>
          </p:cNvPr>
          <p:cNvSpPr/>
          <p:nvPr/>
        </p:nvSpPr>
        <p:spPr>
          <a:xfrm>
            <a:off x="5081183" y="2537450"/>
            <a:ext cx="493644" cy="408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B28DC2F-E6F5-4853-B1E1-C0DD40A8CC5D}"/>
              </a:ext>
            </a:extLst>
          </p:cNvPr>
          <p:cNvCxnSpPr>
            <a:endCxn id="19" idx="0"/>
          </p:cNvCxnSpPr>
          <p:nvPr/>
        </p:nvCxnSpPr>
        <p:spPr>
          <a:xfrm flipH="1">
            <a:off x="5216507" y="1011382"/>
            <a:ext cx="436148" cy="182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26CF090-77D0-4657-82A6-EC25D498AC19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4398189" y="2374112"/>
            <a:ext cx="755286" cy="223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9" y="990499"/>
            <a:ext cx="1514013" cy="48770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F6E3F8F-1E98-4200-8ABD-3E23A9F7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18" y="89895"/>
            <a:ext cx="5594228" cy="64151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1" name="Immagine 100">
            <a:extLst>
              <a:ext uri="{FF2B5EF4-FFF2-40B4-BE49-F238E27FC236}">
                <a16:creationId xmlns:a16="http://schemas.microsoft.com/office/drawing/2014/main" id="{6E7C6205-2D16-4D89-83A3-2CDF5BC09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1712735"/>
            <a:ext cx="287069" cy="2548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7AC18A-2594-4B04-B764-4AA8CB67E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1695009"/>
            <a:ext cx="287069" cy="2548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FF2B997-3734-435E-9BD7-2FE75F321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2134077"/>
            <a:ext cx="287069" cy="2548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ECD434-2EA9-4467-9963-6484E4594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2562142"/>
            <a:ext cx="287069" cy="2548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CB6837-F9CD-43DA-A359-A5E243327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5" y="2990207"/>
            <a:ext cx="287069" cy="25481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E041BB3-11EA-41FB-BEE8-6DF1191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4" y="3429356"/>
            <a:ext cx="287069" cy="25481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FDE55D-F047-4844-857B-0A4EBD363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4" y="3868505"/>
            <a:ext cx="287069" cy="25481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0619237-ABCF-42F2-AAAF-504932753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3" y="4763045"/>
            <a:ext cx="287069" cy="2548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5AC7F83-6303-4A3D-8512-AC9B96246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2" y="5179603"/>
            <a:ext cx="287069" cy="25481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1D38B01-F9F6-4EA1-8797-3147962C5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24" y="5638939"/>
            <a:ext cx="287069" cy="25481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57A209B-61E9-4C1E-AABF-D8C43508B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1" y="6067004"/>
            <a:ext cx="287069" cy="25481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06FDC5A-25EF-4108-932B-43A32F1E5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2134077"/>
            <a:ext cx="287069" cy="25481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E217343-5559-4582-AB8D-9AAAEA67E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2608390"/>
            <a:ext cx="287069" cy="25481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2E0105C-BEFC-4FD2-A9A8-05DD83DD7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20" y="2990207"/>
            <a:ext cx="287069" cy="25481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E76FF57-343F-4D8E-9A80-8954DFFFE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16" y="3464112"/>
            <a:ext cx="287069" cy="25481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DA680480-42AC-417E-8A2E-F5DB792D1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6" y="3868505"/>
            <a:ext cx="287069" cy="25481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C36096E-3C31-4E2C-A158-F13239D8A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8" y="4774674"/>
            <a:ext cx="287069" cy="25481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065A45B-42A9-4D1A-B75B-9CFAB3D4C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40" y="5213742"/>
            <a:ext cx="287069" cy="25481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1784624-D335-40EA-984D-06D1D74F7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6" y="5597351"/>
            <a:ext cx="287069" cy="254814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2ED07C55-8D71-4266-BA01-37270B3BC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6" y="6067004"/>
            <a:ext cx="287069" cy="25481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D525E90-EA7D-4C72-9A23-19460132D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23" y="4311154"/>
            <a:ext cx="287069" cy="25481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4FB5AEEF-E25C-4989-AC77-B931A34AF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5" y="4319834"/>
            <a:ext cx="287069" cy="2548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66AB09-0AAF-4881-9B12-90758DB49D34}"/>
              </a:ext>
            </a:extLst>
          </p:cNvPr>
          <p:cNvSpPr txBox="1"/>
          <p:nvPr/>
        </p:nvSpPr>
        <p:spPr>
          <a:xfrm>
            <a:off x="5633235" y="2935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32FFDB-6D75-4CE3-9318-3A6679B27999}"/>
              </a:ext>
            </a:extLst>
          </p:cNvPr>
          <p:cNvSpPr txBox="1"/>
          <p:nvPr/>
        </p:nvSpPr>
        <p:spPr>
          <a:xfrm>
            <a:off x="6792526" y="2976760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Mario Rossi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C18BE6-1227-4FAE-AB3F-1F8CB561CB39}"/>
              </a:ext>
            </a:extLst>
          </p:cNvPr>
          <p:cNvSpPr txBox="1"/>
          <p:nvPr/>
        </p:nvSpPr>
        <p:spPr>
          <a:xfrm>
            <a:off x="6669168" y="4245056"/>
            <a:ext cx="168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Mario Rossi</a:t>
            </a:r>
          </a:p>
          <a:p>
            <a:r>
              <a:rPr lang="it-IT" sz="1400" dirty="0"/>
              <a:t>aggregato alla classe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5BDACF-AD9D-4375-A56E-F678D52BFEB0}"/>
              </a:ext>
            </a:extLst>
          </p:cNvPr>
          <p:cNvSpPr txBox="1"/>
          <p:nvPr/>
        </p:nvSpPr>
        <p:spPr>
          <a:xfrm>
            <a:off x="8585423" y="2435679"/>
            <a:ext cx="289592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/>
              <a:t>SITUAZIONE:</a:t>
            </a:r>
          </a:p>
          <a:p>
            <a:r>
              <a:rPr lang="it-IT" sz="4400" dirty="0"/>
              <a:t>DISPERSI : 0</a:t>
            </a:r>
          </a:p>
          <a:p>
            <a:r>
              <a:rPr lang="it-IT" sz="4400" dirty="0"/>
              <a:t>FERITI : 0</a:t>
            </a:r>
          </a:p>
        </p:txBody>
      </p:sp>
    </p:spTree>
    <p:extLst>
      <p:ext uri="{BB962C8B-B14F-4D97-AF65-F5344CB8AC3E}">
        <p14:creationId xmlns:p14="http://schemas.microsoft.com/office/powerpoint/2010/main" val="35900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7C28FF0E-9FDD-48D9-96BB-9F03FAE9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9" y="990499"/>
            <a:ext cx="1514013" cy="48770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F6E3F8F-1E98-4200-8ABD-3E23A9F7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18" y="89895"/>
            <a:ext cx="5594228" cy="64151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1" name="Immagine 100">
            <a:extLst>
              <a:ext uri="{FF2B5EF4-FFF2-40B4-BE49-F238E27FC236}">
                <a16:creationId xmlns:a16="http://schemas.microsoft.com/office/drawing/2014/main" id="{6E7C6205-2D16-4D89-83A3-2CDF5BC09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1712735"/>
            <a:ext cx="287069" cy="2548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7AC18A-2594-4B04-B764-4AA8CB67E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1695009"/>
            <a:ext cx="287069" cy="2548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FF2B997-3734-435E-9BD7-2FE75F321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2134077"/>
            <a:ext cx="287069" cy="2548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ECD434-2EA9-4467-9963-6484E4594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6" y="2562142"/>
            <a:ext cx="287069" cy="2548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CB6837-F9CD-43DA-A359-A5E243327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5" y="2990207"/>
            <a:ext cx="287069" cy="25481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E041BB3-11EA-41FB-BEE8-6DF1191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4" y="3429356"/>
            <a:ext cx="287069" cy="25481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FDE55D-F047-4844-857B-0A4EBD363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4" y="3868505"/>
            <a:ext cx="287069" cy="25481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0619237-ABCF-42F2-AAAF-504932753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3" y="4763045"/>
            <a:ext cx="287069" cy="2548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5AC7F83-6303-4A3D-8512-AC9B96246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2" y="5179603"/>
            <a:ext cx="287069" cy="25481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1D38B01-F9F6-4EA1-8797-3147962C5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24" y="5638939"/>
            <a:ext cx="287069" cy="25481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57A209B-61E9-4C1E-AABF-D8C43508B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31" y="6067004"/>
            <a:ext cx="287069" cy="25481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06FDC5A-25EF-4108-932B-43A32F1E5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2134077"/>
            <a:ext cx="287069" cy="25481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E217343-5559-4582-AB8D-9AAAEA67E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9" y="2608390"/>
            <a:ext cx="287069" cy="25481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2E0105C-BEFC-4FD2-A9A8-05DD83DD7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20" y="2990207"/>
            <a:ext cx="287069" cy="25481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E76FF57-343F-4D8E-9A80-8954DFFFE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16" y="3464112"/>
            <a:ext cx="287069" cy="25481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DA680480-42AC-417E-8A2E-F5DB792D1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6" y="3868505"/>
            <a:ext cx="287069" cy="25481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C36096E-3C31-4E2C-A158-F13239D8A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08" y="4774674"/>
            <a:ext cx="287069" cy="25481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065A45B-42A9-4D1A-B75B-9CFAB3D4C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40" y="5213742"/>
            <a:ext cx="287069" cy="25481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1784624-D335-40EA-984D-06D1D74F7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6" y="5597351"/>
            <a:ext cx="287069" cy="254814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2ED07C55-8D71-4266-BA01-37270B3BC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6" y="6067004"/>
            <a:ext cx="287069" cy="25481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D525E90-EA7D-4C72-9A23-19460132D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23" y="4311154"/>
            <a:ext cx="287069" cy="25481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4FB5AEEF-E25C-4989-AC77-B931A34AF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5" y="4319834"/>
            <a:ext cx="287069" cy="2548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66AB09-0AAF-4881-9B12-90758DB49D34}"/>
              </a:ext>
            </a:extLst>
          </p:cNvPr>
          <p:cNvSpPr txBox="1"/>
          <p:nvPr/>
        </p:nvSpPr>
        <p:spPr>
          <a:xfrm>
            <a:off x="5633235" y="2935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32FFDB-6D75-4CE3-9318-3A6679B27999}"/>
              </a:ext>
            </a:extLst>
          </p:cNvPr>
          <p:cNvSpPr txBox="1"/>
          <p:nvPr/>
        </p:nvSpPr>
        <p:spPr>
          <a:xfrm>
            <a:off x="6792526" y="2976760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Mario Rossi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C18BE6-1227-4FAE-AB3F-1F8CB561CB39}"/>
              </a:ext>
            </a:extLst>
          </p:cNvPr>
          <p:cNvSpPr txBox="1"/>
          <p:nvPr/>
        </p:nvSpPr>
        <p:spPr>
          <a:xfrm>
            <a:off x="6669168" y="4245056"/>
            <a:ext cx="168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Mario Rossi</a:t>
            </a:r>
          </a:p>
          <a:p>
            <a:r>
              <a:rPr lang="it-IT" sz="1400" dirty="0"/>
              <a:t>aggregato alla classe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5BDACF-AD9D-4375-A56E-F678D52BFEB0}"/>
              </a:ext>
            </a:extLst>
          </p:cNvPr>
          <p:cNvSpPr txBox="1"/>
          <p:nvPr/>
        </p:nvSpPr>
        <p:spPr>
          <a:xfrm>
            <a:off x="8511382" y="516135"/>
            <a:ext cx="289592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/>
              <a:t>SITUAZIONE:</a:t>
            </a:r>
          </a:p>
          <a:p>
            <a:r>
              <a:rPr lang="it-IT" sz="4400" dirty="0"/>
              <a:t>DISPERSI : 0</a:t>
            </a:r>
          </a:p>
          <a:p>
            <a:r>
              <a:rPr lang="it-IT" sz="4400" dirty="0"/>
              <a:t>FERITI : 0</a:t>
            </a:r>
          </a:p>
        </p:txBody>
      </p:sp>
      <p:pic>
        <p:nvPicPr>
          <p:cNvPr id="99330" name="Picture 2" descr="Ok e la sua origine - VeniVidiVici">
            <a:extLst>
              <a:ext uri="{FF2B5EF4-FFF2-40B4-BE49-F238E27FC236}">
                <a16:creationId xmlns:a16="http://schemas.microsoft.com/office/drawing/2014/main" id="{08D67CA9-7655-4D3C-92D3-1805956B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175" y="2628226"/>
            <a:ext cx="2895921" cy="33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15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993</Words>
  <Application>Microsoft Office PowerPoint</Application>
  <PresentationFormat>Widescreen</PresentationFormat>
  <Paragraphs>314</Paragraphs>
  <Slides>91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91</vt:i4>
      </vt:variant>
    </vt:vector>
  </HeadingPairs>
  <TitlesOfParts>
    <vt:vector size="96" baseType="lpstr">
      <vt:lpstr>Arial</vt:lpstr>
      <vt:lpstr>Calibri</vt:lpstr>
      <vt:lpstr>Calibri Light</vt:lpstr>
      <vt:lpstr>Edwardian Script ITC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Barbisan</dc:creator>
  <cp:lastModifiedBy>Alberto Barbisan</cp:lastModifiedBy>
  <cp:revision>31</cp:revision>
  <dcterms:created xsi:type="dcterms:W3CDTF">2022-12-05T14:43:08Z</dcterms:created>
  <dcterms:modified xsi:type="dcterms:W3CDTF">2023-02-16T10:27:42Z</dcterms:modified>
</cp:coreProperties>
</file>